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6" r:id="rId5"/>
  </p:sldMasterIdLst>
  <p:sldIdLst>
    <p:sldId id="256" r:id="rId6"/>
    <p:sldId id="268" r:id="rId7"/>
    <p:sldId id="269" r:id="rId8"/>
    <p:sldId id="264" r:id="rId9"/>
    <p:sldId id="270" r:id="rId10"/>
    <p:sldId id="273" r:id="rId11"/>
    <p:sldId id="266" r:id="rId12"/>
    <p:sldId id="267" r:id="rId13"/>
    <p:sldId id="277" r:id="rId14"/>
    <p:sldId id="265" r:id="rId15"/>
    <p:sldId id="257" r:id="rId16"/>
    <p:sldId id="276" r:id="rId17"/>
    <p:sldId id="261" r:id="rId18"/>
    <p:sldId id="279" r:id="rId19"/>
    <p:sldId id="278" r:id="rId20"/>
    <p:sldId id="280" r:id="rId21"/>
    <p:sldId id="263" r:id="rId22"/>
    <p:sldId id="258" r:id="rId23"/>
    <p:sldId id="262" r:id="rId24"/>
    <p:sldId id="272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B7E"/>
    <a:srgbClr val="FF9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2EEA5-97D7-4AE4-8A55-91D8B209AA04}" v="49" dt="2020-07-10T07:06:50.198"/>
    <p1510:client id="{609352F1-2D62-4EA2-ACE1-9D1C48A7752F}" v="1720" dt="2020-07-10T08:35:33.097"/>
    <p1510:client id="{621AC921-1D5B-4130-9299-8A832496CE67}" v="7" dt="2020-07-10T07:08:40.611"/>
    <p1510:client id="{70452711-0CFD-4D43-8E5E-74C3D58B4B7D}" v="48" dt="2020-07-10T07:04:57.431"/>
    <p1510:client id="{8408FC4A-9C8F-4F3B-8733-B904FFA6F6FC}" v="6" dt="2020-07-10T06:57:46.794"/>
    <p1510:client id="{95F3464C-49FA-4CDD-B76F-888555A02DD9}" v="28" dt="2020-07-10T07:33:17.297"/>
    <p1510:client id="{97C2E533-8FD1-4A9B-83F7-5B914D22993F}" v="414" dt="2020-07-10T07:41:16.897"/>
    <p1510:client id="{A1D70411-83DE-4624-A163-671FECCF701D}" v="1369" dt="2020-07-10T07:59:06.552"/>
    <p1510:client id="{C12EA4C2-7550-47E6-B542-656C73EAA121}" v="5" dt="2020-07-10T06:56:30.402"/>
    <p1510:client id="{CE0344E3-4EF8-42CA-97B8-DD0A272E5E7F}" v="27" dt="2020-07-10T06:30:56.819"/>
    <p1510:client id="{CF38C04B-4469-4BBF-A88C-BB79A67C3C6F}" v="136" dt="2020-07-10T06:49:22.717"/>
    <p1510:client id="{D3008CAB-E22E-4D56-80D3-5643ADEF054D}" v="164" dt="2020-07-10T06:38:08.838"/>
    <p1510:client id="{D9543529-0913-457E-AE74-9A27B1335D92}" v="73" dt="2020-07-10T06:30:07.934"/>
    <p1510:client id="{E61BAAE6-90D1-408F-A914-6CD3E32BC26A}" v="4" dt="2020-07-10T06:53:31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яполова Екатерина Александровна" userId="S::stud0000193972@study.utmn.ru::0685e5ed-ff2c-4f61-9755-97e811b1913f" providerId="AD" clId="Web-{CF38C04B-4469-4BBF-A88C-BB79A67C3C6F}"/>
    <pc:docChg chg="addSld modSld sldOrd">
      <pc:chgData name="Ряполова Екатерина Александровна" userId="S::stud0000193972@study.utmn.ru::0685e5ed-ff2c-4f61-9755-97e811b1913f" providerId="AD" clId="Web-{CF38C04B-4469-4BBF-A88C-BB79A67C3C6F}" dt="2020-07-10T06:49:22.717" v="134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CF38C04B-4469-4BBF-A88C-BB79A67C3C6F}" dt="2020-07-10T06:42:29.503" v="8" actId="14100"/>
        <pc:sldMkLst>
          <pc:docMk/>
          <pc:sldMk cId="72348041" sldId="256"/>
        </pc:sldMkLst>
        <pc:spChg chg="mod">
          <ac:chgData name="Ряполова Екатерина Александровна" userId="S::stud0000193972@study.utmn.ru::0685e5ed-ff2c-4f61-9755-97e811b1913f" providerId="AD" clId="Web-{CF38C04B-4469-4BBF-A88C-BB79A67C3C6F}" dt="2020-07-10T06:42:29.503" v="8" actId="14100"/>
          <ac:spMkLst>
            <pc:docMk/>
            <pc:sldMk cId="72348041" sldId="256"/>
            <ac:spMk id="10" creationId="{699CBAA1-1123-4F76-BF87-BDB82FDF47C6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CF38C04B-4469-4BBF-A88C-BB79A67C3C6F}" dt="2020-07-10T06:49:22.717" v="133" actId="20577"/>
        <pc:sldMkLst>
          <pc:docMk/>
          <pc:sldMk cId="3772331038" sldId="257"/>
        </pc:sldMkLst>
        <pc:spChg chg="mod">
          <ac:chgData name="Ряполова Екатерина Александровна" userId="S::stud0000193972@study.utmn.ru::0685e5ed-ff2c-4f61-9755-97e811b1913f" providerId="AD" clId="Web-{CF38C04B-4469-4BBF-A88C-BB79A67C3C6F}" dt="2020-07-10T06:47:59.290" v="57" actId="20577"/>
          <ac:spMkLst>
            <pc:docMk/>
            <pc:sldMk cId="3772331038" sldId="257"/>
            <ac:spMk id="2" creationId="{00000000-0000-0000-0000-000000000000}"/>
          </ac:spMkLst>
        </pc:spChg>
        <pc:spChg chg="mod">
          <ac:chgData name="Ряполова Екатерина Александровна" userId="S::stud0000193972@study.utmn.ru::0685e5ed-ff2c-4f61-9755-97e811b1913f" providerId="AD" clId="Web-{CF38C04B-4469-4BBF-A88C-BB79A67C3C6F}" dt="2020-07-10T06:49:22.717" v="133" actId="20577"/>
          <ac:spMkLst>
            <pc:docMk/>
            <pc:sldMk cId="3772331038" sldId="257"/>
            <ac:spMk id="3" creationId="{00000000-0000-0000-0000-000000000000}"/>
          </ac:spMkLst>
        </pc:spChg>
      </pc:sldChg>
      <pc:sldChg chg="ord">
        <pc:chgData name="Ряполова Екатерина Александровна" userId="S::stud0000193972@study.utmn.ru::0685e5ed-ff2c-4f61-9755-97e811b1913f" providerId="AD" clId="Web-{CF38C04B-4469-4BBF-A88C-BB79A67C3C6F}" dt="2020-07-10T06:47:09.943" v="36"/>
        <pc:sldMkLst>
          <pc:docMk/>
          <pc:sldMk cId="1201251118" sldId="259"/>
        </pc:sldMkLst>
      </pc:sldChg>
      <pc:sldChg chg="modSp new">
        <pc:chgData name="Ряполова Екатерина Александровна" userId="S::stud0000193972@study.utmn.ru::0685e5ed-ff2c-4f61-9755-97e811b1913f" providerId="AD" clId="Web-{CF38C04B-4469-4BBF-A88C-BB79A67C3C6F}" dt="2020-07-10T06:44:26.854" v="27" actId="20577"/>
        <pc:sldMkLst>
          <pc:docMk/>
          <pc:sldMk cId="3224624368" sldId="272"/>
        </pc:sldMkLst>
        <pc:spChg chg="mod">
          <ac:chgData name="Ряполова Екатерина Александровна" userId="S::stud0000193972@study.utmn.ru::0685e5ed-ff2c-4f61-9755-97e811b1913f" providerId="AD" clId="Web-{CF38C04B-4469-4BBF-A88C-BB79A67C3C6F}" dt="2020-07-10T06:44:26.854" v="27" actId="20577"/>
          <ac:spMkLst>
            <pc:docMk/>
            <pc:sldMk cId="3224624368" sldId="272"/>
            <ac:spMk id="2" creationId="{19431870-24C9-4AFA-B069-83219F988D55}"/>
          </ac:spMkLst>
        </pc:spChg>
      </pc:sldChg>
      <pc:sldChg chg="add replId">
        <pc:chgData name="Ряполова Екатерина Александровна" userId="S::stud0000193972@study.utmn.ru::0685e5ed-ff2c-4f61-9755-97e811b1913f" providerId="AD" clId="Web-{CF38C04B-4469-4BBF-A88C-BB79A67C3C6F}" dt="2020-07-10T06:46:58.614" v="34"/>
        <pc:sldMkLst>
          <pc:docMk/>
          <pc:sldMk cId="1932027493" sldId="273"/>
        </pc:sldMkLst>
      </pc:sldChg>
      <pc:sldChg chg="add replId">
        <pc:chgData name="Ряполова Екатерина Александровна" userId="S::stud0000193972@study.utmn.ru::0685e5ed-ff2c-4f61-9755-97e811b1913f" providerId="AD" clId="Web-{CF38C04B-4469-4BBF-A88C-BB79A67C3C6F}" dt="2020-07-10T06:47:05.317" v="35"/>
        <pc:sldMkLst>
          <pc:docMk/>
          <pc:sldMk cId="4249530463" sldId="274"/>
        </pc:sldMkLst>
      </pc:sldChg>
    </pc:docChg>
  </pc:docChgLst>
  <pc:docChgLst>
    <pc:chgData name="Ряполова Екатерина Александровна" userId="S::stud0000193972@study.utmn.ru::0685e5ed-ff2c-4f61-9755-97e811b1913f" providerId="AD" clId="Web-{621AC921-1D5B-4130-9299-8A832496CE67}"/>
    <pc:docChg chg="modSld">
      <pc:chgData name="Ряполова Екатерина Александровна" userId="S::stud0000193972@study.utmn.ru::0685e5ed-ff2c-4f61-9755-97e811b1913f" providerId="AD" clId="Web-{621AC921-1D5B-4130-9299-8A832496CE67}" dt="2020-07-10T07:08:40.611" v="6" actId="1076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621AC921-1D5B-4130-9299-8A832496CE67}" dt="2020-07-10T07:08:14.080" v="0" actId="14100"/>
        <pc:sldMkLst>
          <pc:docMk/>
          <pc:sldMk cId="3772331038" sldId="257"/>
        </pc:sldMkLst>
        <pc:spChg chg="mod">
          <ac:chgData name="Ряполова Екатерина Александровна" userId="S::stud0000193972@study.utmn.ru::0685e5ed-ff2c-4f61-9755-97e811b1913f" providerId="AD" clId="Web-{621AC921-1D5B-4130-9299-8A832496CE67}" dt="2020-07-10T07:08:14.080" v="0" actId="14100"/>
          <ac:spMkLst>
            <pc:docMk/>
            <pc:sldMk cId="3772331038" sldId="257"/>
            <ac:spMk id="3" creationId="{00000000-0000-0000-0000-000000000000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621AC921-1D5B-4130-9299-8A832496CE67}" dt="2020-07-10T07:08:40.611" v="6" actId="1076"/>
        <pc:sldMkLst>
          <pc:docMk/>
          <pc:sldMk cId="1201251118" sldId="259"/>
        </pc:sldMkLst>
        <pc:spChg chg="mod">
          <ac:chgData name="Ряполова Екатерина Александровна" userId="S::stud0000193972@study.utmn.ru::0685e5ed-ff2c-4f61-9755-97e811b1913f" providerId="AD" clId="Web-{621AC921-1D5B-4130-9299-8A832496CE67}" dt="2020-07-10T07:08:40.611" v="6" actId="1076"/>
          <ac:spMkLst>
            <pc:docMk/>
            <pc:sldMk cId="1201251118" sldId="259"/>
            <ac:spMk id="4" creationId="{00000000-0000-0000-0000-000000000000}"/>
          </ac:spMkLst>
        </pc:spChg>
        <pc:spChg chg="mod">
          <ac:chgData name="Ряполова Екатерина Александровна" userId="S::stud0000193972@study.utmn.ru::0685e5ed-ff2c-4f61-9755-97e811b1913f" providerId="AD" clId="Web-{621AC921-1D5B-4130-9299-8A832496CE67}" dt="2020-07-10T07:08:34.689" v="5" actId="14100"/>
          <ac:spMkLst>
            <pc:docMk/>
            <pc:sldMk cId="1201251118" sldId="259"/>
            <ac:spMk id="5" creationId="{00000000-0000-0000-0000-000000000000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D9543529-0913-457E-AE74-9A27B1335D92}"/>
    <pc:docChg chg="modSld">
      <pc:chgData name="Ряполова Екатерина Александровна" userId="S::stud0000193972@study.utmn.ru::0685e5ed-ff2c-4f61-9755-97e811b1913f" providerId="AD" clId="Web-{D9543529-0913-457E-AE74-9A27B1335D92}" dt="2020-07-10T06:30:07.934" v="71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D9543529-0913-457E-AE74-9A27B1335D92}" dt="2020-07-10T06:30:07.934" v="71" actId="20577"/>
        <pc:sldMkLst>
          <pc:docMk/>
          <pc:sldMk cId="72348041" sldId="256"/>
        </pc:sldMkLst>
        <pc:spChg chg="mod">
          <ac:chgData name="Ряполова Екатерина Александровна" userId="S::stud0000193972@study.utmn.ru::0685e5ed-ff2c-4f61-9755-97e811b1913f" providerId="AD" clId="Web-{D9543529-0913-457E-AE74-9A27B1335D92}" dt="2020-07-10T06:30:07.934" v="71" actId="20577"/>
          <ac:spMkLst>
            <pc:docMk/>
            <pc:sldMk cId="72348041" sldId="256"/>
            <ac:spMk id="10" creationId="{699CBAA1-1123-4F76-BF87-BDB82FDF47C6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D9543529-0913-457E-AE74-9A27B1335D92}" dt="2020-07-10T06:30:04.622" v="68" actId="20577"/>
        <pc:sldMkLst>
          <pc:docMk/>
          <pc:sldMk cId="1308191695" sldId="269"/>
        </pc:sldMkLst>
        <pc:spChg chg="mod">
          <ac:chgData name="Ряполова Екатерина Александровна" userId="S::stud0000193972@study.utmn.ru::0685e5ed-ff2c-4f61-9755-97e811b1913f" providerId="AD" clId="Web-{D9543529-0913-457E-AE74-9A27B1335D92}" dt="2020-07-10T06:30:04.622" v="68" actId="20577"/>
          <ac:spMkLst>
            <pc:docMk/>
            <pc:sldMk cId="1308191695" sldId="269"/>
            <ac:spMk id="3" creationId="{00000000-0000-0000-0000-000000000000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8408FC4A-9C8F-4F3B-8733-B904FFA6F6FC}"/>
    <pc:docChg chg="modSld">
      <pc:chgData name="Ряполова Екатерина Александровна" userId="S::stud0000193972@study.utmn.ru::0685e5ed-ff2c-4f61-9755-97e811b1913f" providerId="AD" clId="Web-{8408FC4A-9C8F-4F3B-8733-B904FFA6F6FC}" dt="2020-07-10T06:57:46.794" v="5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8408FC4A-9C8F-4F3B-8733-B904FFA6F6FC}" dt="2020-07-10T06:57:46.794" v="5" actId="20577"/>
        <pc:sldMkLst>
          <pc:docMk/>
          <pc:sldMk cId="3772331038" sldId="257"/>
        </pc:sldMkLst>
        <pc:spChg chg="mod">
          <ac:chgData name="Ряполова Екатерина Александровна" userId="S::stud0000193972@study.utmn.ru::0685e5ed-ff2c-4f61-9755-97e811b1913f" providerId="AD" clId="Web-{8408FC4A-9C8F-4F3B-8733-B904FFA6F6FC}" dt="2020-07-10T06:57:46.794" v="5" actId="20577"/>
          <ac:spMkLst>
            <pc:docMk/>
            <pc:sldMk cId="3772331038" sldId="257"/>
            <ac:spMk id="3" creationId="{00000000-0000-0000-0000-000000000000}"/>
          </ac:spMkLst>
        </pc:spChg>
      </pc:sldChg>
    </pc:docChg>
  </pc:docChgLst>
  <pc:docChgLst>
    <pc:chgData name="Блинов Матвей Дмитриевич" userId="S::stud0000198317@study.utmn.ru::bc59d269-0fbf-4bb4-962e-dd8f6f4e129b" providerId="AD" clId="Web-{97C2E533-8FD1-4A9B-83F7-5B914D22993F}"/>
    <pc:docChg chg="addSld modSld sldOrd">
      <pc:chgData name="Блинов Матвей Дмитриевич" userId="S::stud0000198317@study.utmn.ru::bc59d269-0fbf-4bb4-962e-dd8f6f4e129b" providerId="AD" clId="Web-{97C2E533-8FD1-4A9B-83F7-5B914D22993F}" dt="2020-07-10T07:41:16.897" v="408" actId="1076"/>
      <pc:docMkLst>
        <pc:docMk/>
      </pc:docMkLst>
      <pc:sldChg chg="modSp">
        <pc:chgData name="Блинов Матвей Дмитриевич" userId="S::stud0000198317@study.utmn.ru::bc59d269-0fbf-4bb4-962e-dd8f6f4e129b" providerId="AD" clId="Web-{97C2E533-8FD1-4A9B-83F7-5B914D22993F}" dt="2020-07-10T07:40:55.522" v="395" actId="20577"/>
        <pc:sldMkLst>
          <pc:docMk/>
          <pc:sldMk cId="3772331038" sldId="257"/>
        </pc:sldMkLst>
        <pc:spChg chg="mod">
          <ac:chgData name="Блинов Матвей Дмитриевич" userId="S::stud0000198317@study.utmn.ru::bc59d269-0fbf-4bb4-962e-dd8f6f4e129b" providerId="AD" clId="Web-{97C2E533-8FD1-4A9B-83F7-5B914D22993F}" dt="2020-07-10T07:40:31.897" v="371" actId="20577"/>
          <ac:spMkLst>
            <pc:docMk/>
            <pc:sldMk cId="3772331038" sldId="257"/>
            <ac:spMk id="2" creationId="{00000000-0000-0000-0000-000000000000}"/>
          </ac:spMkLst>
        </pc:spChg>
        <pc:spChg chg="mod">
          <ac:chgData name="Блинов Матвей Дмитриевич" userId="S::stud0000198317@study.utmn.ru::bc59d269-0fbf-4bb4-962e-dd8f6f4e129b" providerId="AD" clId="Web-{97C2E533-8FD1-4A9B-83F7-5B914D22993F}" dt="2020-07-10T07:40:55.522" v="395" actId="20577"/>
          <ac:spMkLst>
            <pc:docMk/>
            <pc:sldMk cId="3772331038" sldId="257"/>
            <ac:spMk id="3" creationId="{00000000-0000-0000-0000-000000000000}"/>
          </ac:spMkLst>
        </pc:spChg>
        <pc:picChg chg="mod">
          <ac:chgData name="Блинов Матвей Дмитриевич" userId="S::stud0000198317@study.utmn.ru::bc59d269-0fbf-4bb4-962e-dd8f6f4e129b" providerId="AD" clId="Web-{97C2E533-8FD1-4A9B-83F7-5B914D22993F}" dt="2020-07-10T07:40:32.006" v="372" actId="1076"/>
          <ac:picMkLst>
            <pc:docMk/>
            <pc:sldMk cId="3772331038" sldId="257"/>
            <ac:picMk id="4" creationId="{29E7C1B7-072D-45C6-B75A-07CF556BEC75}"/>
          </ac:picMkLst>
        </pc:picChg>
      </pc:sldChg>
      <pc:sldChg chg="modSp ord">
        <pc:chgData name="Блинов Матвей Дмитриевич" userId="S::stud0000198317@study.utmn.ru::bc59d269-0fbf-4bb4-962e-dd8f6f4e129b" providerId="AD" clId="Web-{97C2E533-8FD1-4A9B-83F7-5B914D22993F}" dt="2020-07-10T07:41:16.897" v="408" actId="1076"/>
        <pc:sldMkLst>
          <pc:docMk/>
          <pc:sldMk cId="1932027493" sldId="273"/>
        </pc:sldMkLst>
        <pc:spChg chg="mod">
          <ac:chgData name="Блинов Матвей Дмитриевич" userId="S::stud0000198317@study.utmn.ru::bc59d269-0fbf-4bb4-962e-dd8f6f4e129b" providerId="AD" clId="Web-{97C2E533-8FD1-4A9B-83F7-5B914D22993F}" dt="2020-07-10T07:41:08.710" v="406" actId="20577"/>
          <ac:spMkLst>
            <pc:docMk/>
            <pc:sldMk cId="1932027493" sldId="273"/>
            <ac:spMk id="2" creationId="{00000000-0000-0000-0000-000000000000}"/>
          </ac:spMkLst>
        </pc:spChg>
        <pc:picChg chg="mod">
          <ac:chgData name="Блинов Матвей Дмитриевич" userId="S::stud0000198317@study.utmn.ru::bc59d269-0fbf-4bb4-962e-dd8f6f4e129b" providerId="AD" clId="Web-{97C2E533-8FD1-4A9B-83F7-5B914D22993F}" dt="2020-07-10T07:41:16.897" v="408" actId="1076"/>
          <ac:picMkLst>
            <pc:docMk/>
            <pc:sldMk cId="1932027493" sldId="273"/>
            <ac:picMk id="6" creationId="{00000000-0000-0000-0000-000000000000}"/>
          </ac:picMkLst>
        </pc:picChg>
      </pc:sldChg>
      <pc:sldChg chg="modSp new ord">
        <pc:chgData name="Блинов Матвей Дмитриевич" userId="S::stud0000198317@study.utmn.ru::bc59d269-0fbf-4bb4-962e-dd8f6f4e129b" providerId="AD" clId="Web-{97C2E533-8FD1-4A9B-83F7-5B914D22993F}" dt="2020-07-10T07:40:31.850" v="369" actId="20577"/>
        <pc:sldMkLst>
          <pc:docMk/>
          <pc:sldMk cId="4245535660" sldId="275"/>
        </pc:sldMkLst>
        <pc:spChg chg="mod">
          <ac:chgData name="Блинов Матвей Дмитриевич" userId="S::stud0000198317@study.utmn.ru::bc59d269-0fbf-4bb4-962e-dd8f6f4e129b" providerId="AD" clId="Web-{97C2E533-8FD1-4A9B-83F7-5B914D22993F}" dt="2020-07-10T07:38:24.099" v="13" actId="20577"/>
          <ac:spMkLst>
            <pc:docMk/>
            <pc:sldMk cId="4245535660" sldId="275"/>
            <ac:spMk id="2" creationId="{E6B879BA-7835-446F-8818-5295433457BD}"/>
          </ac:spMkLst>
        </pc:spChg>
        <pc:spChg chg="mod">
          <ac:chgData name="Блинов Матвей Дмитриевич" userId="S::stud0000198317@study.utmn.ru::bc59d269-0fbf-4bb4-962e-dd8f6f4e129b" providerId="AD" clId="Web-{97C2E533-8FD1-4A9B-83F7-5B914D22993F}" dt="2020-07-10T07:40:31.850" v="369" actId="20577"/>
          <ac:spMkLst>
            <pc:docMk/>
            <pc:sldMk cId="4245535660" sldId="275"/>
            <ac:spMk id="3" creationId="{2EA53F79-A8E8-42D5-B47B-A2A028F5117A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CE0344E3-4EF8-42CA-97B8-DD0A272E5E7F}"/>
    <pc:docChg chg="modSld">
      <pc:chgData name="Ряполова Екатерина Александровна" userId="S::stud0000193972@study.utmn.ru::0685e5ed-ff2c-4f61-9755-97e811b1913f" providerId="AD" clId="Web-{CE0344E3-4EF8-42CA-97B8-DD0A272E5E7F}" dt="2020-07-10T06:30:56.819" v="25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CE0344E3-4EF8-42CA-97B8-DD0A272E5E7F}" dt="2020-07-10T06:30:56.819" v="24" actId="20577"/>
        <pc:sldMkLst>
          <pc:docMk/>
          <pc:sldMk cId="72348041" sldId="256"/>
        </pc:sldMkLst>
        <pc:spChg chg="mod">
          <ac:chgData name="Ряполова Екатерина Александровна" userId="S::stud0000193972@study.utmn.ru::0685e5ed-ff2c-4f61-9755-97e811b1913f" providerId="AD" clId="Web-{CE0344E3-4EF8-42CA-97B8-DD0A272E5E7F}" dt="2020-07-10T06:30:56.819" v="24" actId="20577"/>
          <ac:spMkLst>
            <pc:docMk/>
            <pc:sldMk cId="72348041" sldId="256"/>
            <ac:spMk id="10" creationId="{699CBAA1-1123-4F76-BF87-BDB82FDF47C6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CE0344E3-4EF8-42CA-97B8-DD0A272E5E7F}" dt="2020-07-10T06:30:42.584" v="0" actId="20577"/>
        <pc:sldMkLst>
          <pc:docMk/>
          <pc:sldMk cId="1308191695" sldId="269"/>
        </pc:sldMkLst>
        <pc:spChg chg="mod">
          <ac:chgData name="Ряполова Екатерина Александровна" userId="S::stud0000193972@study.utmn.ru::0685e5ed-ff2c-4f61-9755-97e811b1913f" providerId="AD" clId="Web-{CE0344E3-4EF8-42CA-97B8-DD0A272E5E7F}" dt="2020-07-10T06:30:42.584" v="0" actId="20577"/>
          <ac:spMkLst>
            <pc:docMk/>
            <pc:sldMk cId="1308191695" sldId="269"/>
            <ac:spMk id="3" creationId="{00000000-0000-0000-0000-000000000000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D3008CAB-E22E-4D56-80D3-5643ADEF054D}"/>
    <pc:docChg chg="modSld">
      <pc:chgData name="Ряполова Екатерина Александровна" userId="S::stud0000193972@study.utmn.ru::0685e5ed-ff2c-4f61-9755-97e811b1913f" providerId="AD" clId="Web-{D3008CAB-E22E-4D56-80D3-5643ADEF054D}" dt="2020-07-10T06:38:08.838" v="161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D3008CAB-E22E-4D56-80D3-5643ADEF054D}" dt="2020-07-10T06:31:47.987" v="0" actId="20577"/>
        <pc:sldMkLst>
          <pc:docMk/>
          <pc:sldMk cId="72348041" sldId="256"/>
        </pc:sldMkLst>
        <pc:spChg chg="mod">
          <ac:chgData name="Ряполова Екатерина Александровна" userId="S::stud0000193972@study.utmn.ru::0685e5ed-ff2c-4f61-9755-97e811b1913f" providerId="AD" clId="Web-{D3008CAB-E22E-4D56-80D3-5643ADEF054D}" dt="2020-07-10T06:31:47.987" v="0" actId="20577"/>
          <ac:spMkLst>
            <pc:docMk/>
            <pc:sldMk cId="72348041" sldId="256"/>
            <ac:spMk id="10" creationId="{699CBAA1-1123-4F76-BF87-BDB82FDF47C6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D3008CAB-E22E-4D56-80D3-5643ADEF054D}" dt="2020-07-10T06:32:16.878" v="12" actId="20577"/>
        <pc:sldMkLst>
          <pc:docMk/>
          <pc:sldMk cId="1308191695" sldId="269"/>
        </pc:sldMkLst>
        <pc:spChg chg="mod">
          <ac:chgData name="Ряполова Екатерина Александровна" userId="S::stud0000193972@study.utmn.ru::0685e5ed-ff2c-4f61-9755-97e811b1913f" providerId="AD" clId="Web-{D3008CAB-E22E-4D56-80D3-5643ADEF054D}" dt="2020-07-10T06:32:16.878" v="12" actId="20577"/>
          <ac:spMkLst>
            <pc:docMk/>
            <pc:sldMk cId="1308191695" sldId="269"/>
            <ac:spMk id="3" creationId="{00000000-0000-0000-0000-000000000000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D3008CAB-E22E-4D56-80D3-5643ADEF054D}" dt="2020-07-10T06:38:07.354" v="159" actId="20577"/>
        <pc:sldMkLst>
          <pc:docMk/>
          <pc:sldMk cId="1222773072" sldId="270"/>
        </pc:sldMkLst>
        <pc:spChg chg="mod">
          <ac:chgData name="Ряполова Екатерина Александровна" userId="S::stud0000193972@study.utmn.ru::0685e5ed-ff2c-4f61-9755-97e811b1913f" providerId="AD" clId="Web-{D3008CAB-E22E-4D56-80D3-5643ADEF054D}" dt="2020-07-10T06:37:57.526" v="152" actId="20577"/>
          <ac:spMkLst>
            <pc:docMk/>
            <pc:sldMk cId="1222773072" sldId="270"/>
            <ac:spMk id="2" creationId="{00000000-0000-0000-0000-000000000000}"/>
          </ac:spMkLst>
        </pc:spChg>
        <pc:spChg chg="mod">
          <ac:chgData name="Ряполова Екатерина Александровна" userId="S::stud0000193972@study.utmn.ru::0685e5ed-ff2c-4f61-9755-97e811b1913f" providerId="AD" clId="Web-{D3008CAB-E22E-4D56-80D3-5643ADEF054D}" dt="2020-07-10T06:38:07.354" v="159" actId="20577"/>
          <ac:spMkLst>
            <pc:docMk/>
            <pc:sldMk cId="1222773072" sldId="270"/>
            <ac:spMk id="3" creationId="{00000000-0000-0000-0000-000000000000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3F22EEA5-97D7-4AE4-8A55-91D8B209AA04}"/>
    <pc:docChg chg="modSld">
      <pc:chgData name="Ряполова Екатерина Александровна" userId="S::stud0000193972@study.utmn.ru::0685e5ed-ff2c-4f61-9755-97e811b1913f" providerId="AD" clId="Web-{3F22EEA5-97D7-4AE4-8A55-91D8B209AA04}" dt="2020-07-10T07:06:50.198" v="48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3F22EEA5-97D7-4AE4-8A55-91D8B209AA04}" dt="2020-07-10T07:06:50.183" v="47" actId="20577"/>
        <pc:sldMkLst>
          <pc:docMk/>
          <pc:sldMk cId="1201251118" sldId="259"/>
        </pc:sldMkLst>
        <pc:spChg chg="mod">
          <ac:chgData name="Ряполова Екатерина Александровна" userId="S::stud0000193972@study.utmn.ru::0685e5ed-ff2c-4f61-9755-97e811b1913f" providerId="AD" clId="Web-{3F22EEA5-97D7-4AE4-8A55-91D8B209AA04}" dt="2020-07-10T07:06:50.183" v="47" actId="20577"/>
          <ac:spMkLst>
            <pc:docMk/>
            <pc:sldMk cId="1201251118" sldId="259"/>
            <ac:spMk id="5" creationId="{00000000-0000-0000-0000-000000000000}"/>
          </ac:spMkLst>
        </pc:spChg>
      </pc:sldChg>
    </pc:docChg>
  </pc:docChgLst>
  <pc:docChgLst>
    <pc:chgData name="Блинов Матвей Дмитриевич" userId="S::stud0000198317@study.utmn.ru::bc59d269-0fbf-4bb4-962e-dd8f6f4e129b" providerId="AD" clId="Web-{A1D70411-83DE-4624-A163-671FECCF701D}"/>
    <pc:docChg chg="addSld delSld modSld sldOrd">
      <pc:chgData name="Блинов Матвей Дмитриевич" userId="S::stud0000198317@study.utmn.ru::bc59d269-0fbf-4bb4-962e-dd8f6f4e129b" providerId="AD" clId="Web-{A1D70411-83DE-4624-A163-671FECCF701D}" dt="2020-07-10T07:59:06.552" v="1354" actId="1076"/>
      <pc:docMkLst>
        <pc:docMk/>
      </pc:docMkLst>
      <pc:sldChg chg="modSp">
        <pc:chgData name="Блинов Матвей Дмитриевич" userId="S::stud0000198317@study.utmn.ru::bc59d269-0fbf-4bb4-962e-dd8f6f4e129b" providerId="AD" clId="Web-{A1D70411-83DE-4624-A163-671FECCF701D}" dt="2020-07-10T07:58:21.521" v="1348" actId="1076"/>
        <pc:sldMkLst>
          <pc:docMk/>
          <pc:sldMk cId="2436420914" sldId="258"/>
        </pc:sldMkLst>
        <pc:picChg chg="mod">
          <ac:chgData name="Блинов Матвей Дмитриевич" userId="S::stud0000198317@study.utmn.ru::bc59d269-0fbf-4bb4-962e-dd8f6f4e129b" providerId="AD" clId="Web-{A1D70411-83DE-4624-A163-671FECCF701D}" dt="2020-07-10T07:58:21.521" v="1348" actId="1076"/>
          <ac:picMkLst>
            <pc:docMk/>
            <pc:sldMk cId="2436420914" sldId="258"/>
            <ac:picMk id="1028" creationId="{00000000-0000-0000-0000-000000000000}"/>
          </ac:picMkLst>
        </pc:picChg>
      </pc:sldChg>
      <pc:sldChg chg="delSp modSp del">
        <pc:chgData name="Блинов Матвей Дмитриевич" userId="S::stud0000198317@study.utmn.ru::bc59d269-0fbf-4bb4-962e-dd8f6f4e129b" providerId="AD" clId="Web-{A1D70411-83DE-4624-A163-671FECCF701D}" dt="2020-07-10T07:45:05.086" v="289"/>
        <pc:sldMkLst>
          <pc:docMk/>
          <pc:sldMk cId="1201251118" sldId="259"/>
        </pc:sldMkLst>
        <pc:spChg chg="mod">
          <ac:chgData name="Блинов Матвей Дмитриевич" userId="S::stud0000198317@study.utmn.ru::bc59d269-0fbf-4bb4-962e-dd8f6f4e129b" providerId="AD" clId="Web-{A1D70411-83DE-4624-A163-671FECCF701D}" dt="2020-07-10T07:42:46.167" v="74" actId="20577"/>
          <ac:spMkLst>
            <pc:docMk/>
            <pc:sldMk cId="1201251118" sldId="259"/>
            <ac:spMk id="2" creationId="{00000000-0000-0000-0000-000000000000}"/>
          </ac:spMkLst>
        </pc:spChg>
        <pc:spChg chg="mod">
          <ac:chgData name="Блинов Матвей Дмитриевич" userId="S::stud0000198317@study.utmn.ru::bc59d269-0fbf-4bb4-962e-dd8f6f4e129b" providerId="AD" clId="Web-{A1D70411-83DE-4624-A163-671FECCF701D}" dt="2020-07-10T07:44:56.617" v="287" actId="20577"/>
          <ac:spMkLst>
            <pc:docMk/>
            <pc:sldMk cId="1201251118" sldId="259"/>
            <ac:spMk id="3" creationId="{00000000-0000-0000-0000-000000000000}"/>
          </ac:spMkLst>
        </pc:spChg>
        <pc:spChg chg="del mod">
          <ac:chgData name="Блинов Матвей Дмитриевич" userId="S::stud0000198317@study.utmn.ru::bc59d269-0fbf-4bb4-962e-dd8f6f4e129b" providerId="AD" clId="Web-{A1D70411-83DE-4624-A163-671FECCF701D}" dt="2020-07-10T07:42:13.454" v="9"/>
          <ac:spMkLst>
            <pc:docMk/>
            <pc:sldMk cId="1201251118" sldId="259"/>
            <ac:spMk id="4" creationId="{00000000-0000-0000-0000-000000000000}"/>
          </ac:spMkLst>
        </pc:spChg>
        <pc:spChg chg="del mod">
          <ac:chgData name="Блинов Матвей Дмитриевич" userId="S::stud0000198317@study.utmn.ru::bc59d269-0fbf-4bb4-962e-dd8f6f4e129b" providerId="AD" clId="Web-{A1D70411-83DE-4624-A163-671FECCF701D}" dt="2020-07-10T07:44:52.322" v="285"/>
          <ac:spMkLst>
            <pc:docMk/>
            <pc:sldMk cId="1201251118" sldId="259"/>
            <ac:spMk id="5" creationId="{00000000-0000-0000-0000-000000000000}"/>
          </ac:spMkLst>
        </pc:spChg>
      </pc:sldChg>
      <pc:sldChg chg="addSp delSp modSp ord">
        <pc:chgData name="Блинов Матвей Дмитриевич" userId="S::stud0000198317@study.utmn.ru::bc59d269-0fbf-4bb4-962e-dd8f6f4e129b" providerId="AD" clId="Web-{A1D70411-83DE-4624-A163-671FECCF701D}" dt="2020-07-10T07:57:05.334" v="1342"/>
        <pc:sldMkLst>
          <pc:docMk/>
          <pc:sldMk cId="4259379896" sldId="261"/>
        </pc:sldMkLst>
        <pc:spChg chg="mod">
          <ac:chgData name="Блинов Матвей Дмитриевич" userId="S::stud0000198317@study.utmn.ru::bc59d269-0fbf-4bb4-962e-dd8f6f4e129b" providerId="AD" clId="Web-{A1D70411-83DE-4624-A163-671FECCF701D}" dt="2020-07-10T07:51:22.882" v="1197" actId="20577"/>
          <ac:spMkLst>
            <pc:docMk/>
            <pc:sldMk cId="4259379896" sldId="261"/>
            <ac:spMk id="2" creationId="{00000000-0000-0000-0000-000000000000}"/>
          </ac:spMkLst>
        </pc:spChg>
        <pc:spChg chg="del">
          <ac:chgData name="Блинов Матвей Дмитриевич" userId="S::stud0000198317@study.utmn.ru::bc59d269-0fbf-4bb4-962e-dd8f6f4e129b" providerId="AD" clId="Web-{A1D70411-83DE-4624-A163-671FECCF701D}" dt="2020-07-10T07:51:29.022" v="1199"/>
          <ac:spMkLst>
            <pc:docMk/>
            <pc:sldMk cId="4259379896" sldId="261"/>
            <ac:spMk id="3" creationId="{00000000-0000-0000-0000-000000000000}"/>
          </ac:spMkLst>
        </pc:spChg>
        <pc:spChg chg="add mod">
          <ac:chgData name="Блинов Матвей Дмитриевич" userId="S::stud0000198317@study.utmn.ru::bc59d269-0fbf-4bb4-962e-dd8f6f4e129b" providerId="AD" clId="Web-{A1D70411-83DE-4624-A163-671FECCF701D}" dt="2020-07-10T07:52:31.835" v="1270" actId="1076"/>
          <ac:spMkLst>
            <pc:docMk/>
            <pc:sldMk cId="4259379896" sldId="261"/>
            <ac:spMk id="6" creationId="{CB489C5D-DD6B-4E6E-8CE9-DE15BA46D537}"/>
          </ac:spMkLst>
        </pc:spChg>
        <pc:spChg chg="add mod">
          <ac:chgData name="Блинов Матвей Дмитриевич" userId="S::stud0000198317@study.utmn.ru::bc59d269-0fbf-4bb4-962e-dd8f6f4e129b" providerId="AD" clId="Web-{A1D70411-83DE-4624-A163-671FECCF701D}" dt="2020-07-10T07:53:28.960" v="1327" actId="1076"/>
          <ac:spMkLst>
            <pc:docMk/>
            <pc:sldMk cId="4259379896" sldId="261"/>
            <ac:spMk id="7" creationId="{2BB13AC0-1A9A-4547-924F-E09A3608FFCB}"/>
          </ac:spMkLst>
        </pc:spChg>
        <pc:spChg chg="add mod">
          <ac:chgData name="Блинов Матвей Дмитриевич" userId="S::stud0000198317@study.utmn.ru::bc59d269-0fbf-4bb4-962e-dd8f6f4e129b" providerId="AD" clId="Web-{A1D70411-83DE-4624-A163-671FECCF701D}" dt="2020-07-10T07:53:29.116" v="1334" actId="1076"/>
          <ac:spMkLst>
            <pc:docMk/>
            <pc:sldMk cId="4259379896" sldId="261"/>
            <ac:spMk id="8" creationId="{9A18BABC-0EA1-4F39-8B0D-5DE75FE5F46C}"/>
          </ac:spMkLst>
        </pc:spChg>
        <pc:picChg chg="add mod ord">
          <ac:chgData name="Блинов Матвей Дмитриевич" userId="S::stud0000198317@study.utmn.ru::bc59d269-0fbf-4bb4-962e-dd8f6f4e129b" providerId="AD" clId="Web-{A1D70411-83DE-4624-A163-671FECCF701D}" dt="2020-07-10T07:51:35.225" v="1200" actId="1076"/>
          <ac:picMkLst>
            <pc:docMk/>
            <pc:sldMk cId="4259379896" sldId="261"/>
            <ac:picMk id="4" creationId="{31F55466-2F71-4C32-9AE3-3E04DAF93C6F}"/>
          </ac:picMkLst>
        </pc:picChg>
        <pc:picChg chg="add mod">
          <ac:chgData name="Блинов Матвей Дмитриевич" userId="S::stud0000198317@study.utmn.ru::bc59d269-0fbf-4bb4-962e-dd8f6f4e129b" providerId="AD" clId="Web-{A1D70411-83DE-4624-A163-671FECCF701D}" dt="2020-07-10T07:51:57.304" v="1204" actId="1076"/>
          <ac:picMkLst>
            <pc:docMk/>
            <pc:sldMk cId="4259379896" sldId="261"/>
            <ac:picMk id="5" creationId="{23FC9EC8-F5E3-43F9-B613-F5FB6DB55A11}"/>
          </ac:picMkLst>
        </pc:picChg>
      </pc:sldChg>
      <pc:sldChg chg="modSp">
        <pc:chgData name="Блинов Матвей Дмитриевич" userId="S::stud0000198317@study.utmn.ru::bc59d269-0fbf-4bb4-962e-dd8f6f4e129b" providerId="AD" clId="Web-{A1D70411-83DE-4624-A163-671FECCF701D}" dt="2020-07-10T07:51:02.475" v="1193" actId="20577"/>
        <pc:sldMkLst>
          <pc:docMk/>
          <pc:sldMk cId="3898985719" sldId="264"/>
        </pc:sldMkLst>
        <pc:spChg chg="mod">
          <ac:chgData name="Блинов Матвей Дмитриевич" userId="S::stud0000198317@study.utmn.ru::bc59d269-0fbf-4bb4-962e-dd8f6f4e129b" providerId="AD" clId="Web-{A1D70411-83DE-4624-A163-671FECCF701D}" dt="2020-07-10T07:51:02.475" v="1193" actId="20577"/>
          <ac:spMkLst>
            <pc:docMk/>
            <pc:sldMk cId="3898985719" sldId="264"/>
            <ac:spMk id="3" creationId="{00000000-0000-0000-0000-000000000000}"/>
          </ac:spMkLst>
        </pc:spChg>
      </pc:sldChg>
      <pc:sldChg chg="delSp modSp">
        <pc:chgData name="Блинов Матвей Дмитриевич" userId="S::stud0000198317@study.utmn.ru::bc59d269-0fbf-4bb4-962e-dd8f6f4e129b" providerId="AD" clId="Web-{A1D70411-83DE-4624-A163-671FECCF701D}" dt="2020-07-10T07:59:06.552" v="1354" actId="1076"/>
        <pc:sldMkLst>
          <pc:docMk/>
          <pc:sldMk cId="2540665288" sldId="266"/>
        </pc:sldMkLst>
        <pc:spChg chg="del mod">
          <ac:chgData name="Блинов Матвей Дмитриевич" userId="S::stud0000198317@study.utmn.ru::bc59d269-0fbf-4bb4-962e-dd8f6f4e129b" providerId="AD" clId="Web-{A1D70411-83DE-4624-A163-671FECCF701D}" dt="2020-07-10T07:58:57.755" v="1352"/>
          <ac:spMkLst>
            <pc:docMk/>
            <pc:sldMk cId="2540665288" sldId="266"/>
            <ac:spMk id="6" creationId="{00000000-0000-0000-0000-000000000000}"/>
          </ac:spMkLst>
        </pc:spChg>
        <pc:spChg chg="del">
          <ac:chgData name="Блинов Матвей Дмитриевич" userId="S::stud0000198317@study.utmn.ru::bc59d269-0fbf-4bb4-962e-dd8f6f4e129b" providerId="AD" clId="Web-{A1D70411-83DE-4624-A163-671FECCF701D}" dt="2020-07-10T07:59:00.412" v="1353"/>
          <ac:spMkLst>
            <pc:docMk/>
            <pc:sldMk cId="2540665288" sldId="266"/>
            <ac:spMk id="7" creationId="{00000000-0000-0000-0000-000000000000}"/>
          </ac:spMkLst>
        </pc:spChg>
        <pc:picChg chg="mod">
          <ac:chgData name="Блинов Матвей Дмитриевич" userId="S::stud0000198317@study.utmn.ru::bc59d269-0fbf-4bb4-962e-dd8f6f4e129b" providerId="AD" clId="Web-{A1D70411-83DE-4624-A163-671FECCF701D}" dt="2020-07-10T07:59:06.552" v="1354" actId="1076"/>
          <ac:picMkLst>
            <pc:docMk/>
            <pc:sldMk cId="2540665288" sldId="266"/>
            <ac:picMk id="4" creationId="{00000000-0000-0000-0000-000000000000}"/>
          </ac:picMkLst>
        </pc:picChg>
      </pc:sldChg>
      <pc:sldChg chg="modSp ord">
        <pc:chgData name="Блинов Матвей Дмитриевич" userId="S::stud0000198317@study.utmn.ru::bc59d269-0fbf-4bb4-962e-dd8f6f4e129b" providerId="AD" clId="Web-{A1D70411-83DE-4624-A163-671FECCF701D}" dt="2020-07-10T07:58:05.959" v="1346" actId="20577"/>
        <pc:sldMkLst>
          <pc:docMk/>
          <pc:sldMk cId="1282566252" sldId="267"/>
        </pc:sldMkLst>
        <pc:spChg chg="mod">
          <ac:chgData name="Блинов Матвей Дмитриевич" userId="S::stud0000198317@study.utmn.ru::bc59d269-0fbf-4bb4-962e-dd8f6f4e129b" providerId="AD" clId="Web-{A1D70411-83DE-4624-A163-671FECCF701D}" dt="2020-07-10T07:58:05.959" v="1346" actId="20577"/>
          <ac:spMkLst>
            <pc:docMk/>
            <pc:sldMk cId="1282566252" sldId="267"/>
            <ac:spMk id="3" creationId="{00000000-0000-0000-0000-000000000000}"/>
          </ac:spMkLst>
        </pc:spChg>
      </pc:sldChg>
      <pc:sldChg chg="ord">
        <pc:chgData name="Блинов Матвей Дмитриевич" userId="S::stud0000198317@study.utmn.ru::bc59d269-0fbf-4bb4-962e-dd8f6f4e129b" providerId="AD" clId="Web-{A1D70411-83DE-4624-A163-671FECCF701D}" dt="2020-07-10T07:55:37.803" v="1336"/>
        <pc:sldMkLst>
          <pc:docMk/>
          <pc:sldMk cId="1222773072" sldId="270"/>
        </pc:sldMkLst>
      </pc:sldChg>
      <pc:sldChg chg="ord">
        <pc:chgData name="Блинов Матвей Дмитриевич" userId="S::stud0000198317@study.utmn.ru::bc59d269-0fbf-4bb4-962e-dd8f6f4e129b" providerId="AD" clId="Web-{A1D70411-83DE-4624-A163-671FECCF701D}" dt="2020-07-10T07:56:17.115" v="1340"/>
        <pc:sldMkLst>
          <pc:docMk/>
          <pc:sldMk cId="3224624368" sldId="272"/>
        </pc:sldMkLst>
      </pc:sldChg>
      <pc:sldChg chg="del">
        <pc:chgData name="Блинов Матвей Дмитриевич" userId="S::stud0000198317@study.utmn.ru::bc59d269-0fbf-4bb4-962e-dd8f6f4e129b" providerId="AD" clId="Web-{A1D70411-83DE-4624-A163-671FECCF701D}" dt="2020-07-10T07:48:42.726" v="949"/>
        <pc:sldMkLst>
          <pc:docMk/>
          <pc:sldMk cId="4249530463" sldId="274"/>
        </pc:sldMkLst>
      </pc:sldChg>
      <pc:sldChg chg="ord">
        <pc:chgData name="Блинов Матвей Дмитриевич" userId="S::stud0000198317@study.utmn.ru::bc59d269-0fbf-4bb4-962e-dd8f6f4e129b" providerId="AD" clId="Web-{A1D70411-83DE-4624-A163-671FECCF701D}" dt="2020-07-10T07:55:43.147" v="1337"/>
        <pc:sldMkLst>
          <pc:docMk/>
          <pc:sldMk cId="4245535660" sldId="275"/>
        </pc:sldMkLst>
      </pc:sldChg>
      <pc:sldChg chg="modSp new ord">
        <pc:chgData name="Блинов Матвей Дмитриевич" userId="S::stud0000198317@study.utmn.ru::bc59d269-0fbf-4bb4-962e-dd8f6f4e129b" providerId="AD" clId="Web-{A1D70411-83DE-4624-A163-671FECCF701D}" dt="2020-07-10T07:56:35.240" v="1341"/>
        <pc:sldMkLst>
          <pc:docMk/>
          <pc:sldMk cId="786519512" sldId="276"/>
        </pc:sldMkLst>
        <pc:spChg chg="mod">
          <ac:chgData name="Блинов Матвей Дмитриевич" userId="S::stud0000198317@study.utmn.ru::bc59d269-0fbf-4bb4-962e-dd8f6f4e129b" providerId="AD" clId="Web-{A1D70411-83DE-4624-A163-671FECCF701D}" dt="2020-07-10T07:45:13.570" v="309" actId="20577"/>
          <ac:spMkLst>
            <pc:docMk/>
            <pc:sldMk cId="786519512" sldId="276"/>
            <ac:spMk id="2" creationId="{1389FA95-10CC-41DF-9C00-8A73B6B69E58}"/>
          </ac:spMkLst>
        </pc:spChg>
        <pc:spChg chg="mod">
          <ac:chgData name="Блинов Матвей Дмитриевич" userId="S::stud0000198317@study.utmn.ru::bc59d269-0fbf-4bb4-962e-dd8f6f4e129b" providerId="AD" clId="Web-{A1D70411-83DE-4624-A163-671FECCF701D}" dt="2020-07-10T07:48:39.945" v="947" actId="20577"/>
          <ac:spMkLst>
            <pc:docMk/>
            <pc:sldMk cId="786519512" sldId="276"/>
            <ac:spMk id="3" creationId="{A6632061-DCC5-4BD4-8301-CBD13844E213}"/>
          </ac:spMkLst>
        </pc:spChg>
      </pc:sldChg>
    </pc:docChg>
  </pc:docChgLst>
  <pc:docChgLst>
    <pc:chgData name="Блинов Матвей Дмитриевич" userId="S::stud0000198317@study.utmn.ru::bc59d269-0fbf-4bb4-962e-dd8f6f4e129b" providerId="AD" clId="Web-{609352F1-2D62-4EA2-ACE1-9D1C48A7752F}"/>
    <pc:docChg chg="addSld delSld modSld sldOrd addMainMaster delMainMaster">
      <pc:chgData name="Блинов Матвей Дмитриевич" userId="S::stud0000198317@study.utmn.ru::bc59d269-0fbf-4bb4-962e-dd8f6f4e129b" providerId="AD" clId="Web-{609352F1-2D62-4EA2-ACE1-9D1C48A7752F}" dt="2020-07-10T08:35:33.097" v="1696"/>
      <pc:docMkLst>
        <pc:docMk/>
      </pc:docMkLst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21:45.147" v="1511" actId="20577"/>
        <pc:sldMkLst>
          <pc:docMk/>
          <pc:sldMk cId="72348041" sldId="256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21:45.147" v="1511" actId="20577"/>
          <ac:spMkLst>
            <pc:docMk/>
            <pc:sldMk cId="72348041" sldId="256"/>
            <ac:spMk id="10" creationId="{699CBAA1-1123-4F76-BF87-BDB82FDF47C6}"/>
          </ac:spMkLst>
        </pc:spChg>
      </pc:sldChg>
      <pc:sldChg chg="modSp mod ord modClrScheme chgLayout">
        <pc:chgData name="Блинов Матвей Дмитриевич" userId="S::stud0000198317@study.utmn.ru::bc59d269-0fbf-4bb4-962e-dd8f6f4e129b" providerId="AD" clId="Web-{609352F1-2D62-4EA2-ACE1-9D1C48A7752F}" dt="2020-07-10T08:25:03.478" v="1542"/>
        <pc:sldMkLst>
          <pc:docMk/>
          <pc:sldMk cId="3772331038" sldId="257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3772331038" sldId="257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23:19.273" v="1540" actId="20577"/>
          <ac:spMkLst>
            <pc:docMk/>
            <pc:sldMk cId="3772331038" sldId="257"/>
            <ac:spMk id="3" creationId="{00000000-0000-0000-0000-000000000000}"/>
          </ac:spMkLst>
        </pc:sp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11:51.075" v="333" actId="20577"/>
        <pc:sldMkLst>
          <pc:docMk/>
          <pc:sldMk cId="2436420914" sldId="258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11:51.075" v="333" actId="20577"/>
          <ac:spMkLst>
            <pc:docMk/>
            <pc:sldMk cId="2436420914" sldId="258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2436420914" sldId="258"/>
            <ac:spMk id="3" creationId="{00000000-0000-0000-0000-000000000000}"/>
          </ac:spMkLst>
        </pc:spChg>
        <pc:picChg chg="mod">
          <ac:chgData name="Блинов Матвей Дмитриевич" userId="S::stud0000198317@study.utmn.ru::bc59d269-0fbf-4bb4-962e-dd8f6f4e129b" providerId="AD" clId="Web-{609352F1-2D62-4EA2-ACE1-9D1C48A7752F}" dt="2020-07-10T08:08:45.056" v="276" actId="1076"/>
          <ac:picMkLst>
            <pc:docMk/>
            <pc:sldMk cId="2436420914" sldId="258"/>
            <ac:picMk id="1028" creationId="{00000000-0000-0000-0000-000000000000}"/>
          </ac:picMkLst>
        </pc:pic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kLst>
          <pc:docMk/>
          <pc:sldMk cId="4259379896" sldId="261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4259379896" sldId="261"/>
            <ac:spMk id="2" creationId="{00000000-0000-0000-0000-000000000000}"/>
          </ac:spMkLst>
        </pc:spChg>
        <pc:pic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picMkLst>
            <pc:docMk/>
            <pc:sldMk cId="4259379896" sldId="261"/>
            <ac:picMk id="4" creationId="{31F55466-2F71-4C32-9AE3-3E04DAF93C6F}"/>
          </ac:picMkLst>
        </pc:pic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11:54.841" v="335" actId="20577"/>
        <pc:sldMkLst>
          <pc:docMk/>
          <pc:sldMk cId="4233134580" sldId="262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11:54.841" v="335" actId="20577"/>
          <ac:spMkLst>
            <pc:docMk/>
            <pc:sldMk cId="4233134580" sldId="262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4233134580" sldId="262"/>
            <ac:spMk id="3" creationId="{00000000-0000-0000-0000-000000000000}"/>
          </ac:spMkLst>
        </pc:spChg>
        <pc:picChg chg="mod">
          <ac:chgData name="Блинов Матвей Дмитриевич" userId="S::stud0000198317@study.utmn.ru::bc59d269-0fbf-4bb4-962e-dd8f6f4e129b" providerId="AD" clId="Web-{609352F1-2D62-4EA2-ACE1-9D1C48A7752F}" dt="2020-07-10T08:08:25.572" v="270" actId="1076"/>
          <ac:picMkLst>
            <pc:docMk/>
            <pc:sldMk cId="4233134580" sldId="262"/>
            <ac:picMk id="2050" creationId="{00000000-0000-0000-0000-000000000000}"/>
          </ac:picMkLst>
        </pc:picChg>
        <pc:picChg chg="mod">
          <ac:chgData name="Блинов Матвей Дмитриевич" userId="S::stud0000198317@study.utmn.ru::bc59d269-0fbf-4bb4-962e-dd8f6f4e129b" providerId="AD" clId="Web-{609352F1-2D62-4EA2-ACE1-9D1C48A7752F}" dt="2020-07-10T08:08:39.759" v="275" actId="1076"/>
          <ac:picMkLst>
            <pc:docMk/>
            <pc:sldMk cId="4233134580" sldId="262"/>
            <ac:picMk id="2052" creationId="{00000000-0000-0000-0000-000000000000}"/>
          </ac:picMkLst>
        </pc:pic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11:58.856" v="337" actId="20577"/>
        <pc:sldMkLst>
          <pc:docMk/>
          <pc:sldMk cId="2810316975" sldId="263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11:58.856" v="337" actId="20577"/>
          <ac:spMkLst>
            <pc:docMk/>
            <pc:sldMk cId="2810316975" sldId="263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2810316975" sldId="263"/>
            <ac:spMk id="3" creationId="{00000000-0000-0000-0000-000000000000}"/>
          </ac:spMkLst>
        </pc:spChg>
        <pc:picChg chg="mod">
          <ac:chgData name="Блинов Матвей Дмитриевич" userId="S::stud0000198317@study.utmn.ru::bc59d269-0fbf-4bb4-962e-dd8f6f4e129b" providerId="AD" clId="Web-{609352F1-2D62-4EA2-ACE1-9D1C48A7752F}" dt="2020-07-10T08:08:52.572" v="278" actId="1076"/>
          <ac:picMkLst>
            <pc:docMk/>
            <pc:sldMk cId="2810316975" sldId="263"/>
            <ac:picMk id="3074" creationId="{00000000-0000-0000-0000-000000000000}"/>
          </ac:picMkLst>
        </pc:picChg>
        <pc:picChg chg="mod">
          <ac:chgData name="Блинов Матвей Дмитриевич" userId="S::stud0000198317@study.utmn.ru::bc59d269-0fbf-4bb4-962e-dd8f6f4e129b" providerId="AD" clId="Web-{609352F1-2D62-4EA2-ACE1-9D1C48A7752F}" dt="2020-07-10T08:09:05.994" v="283" actId="1076"/>
          <ac:picMkLst>
            <pc:docMk/>
            <pc:sldMk cId="2810316975" sldId="263"/>
            <ac:picMk id="3076" creationId="{00000000-0000-0000-0000-000000000000}"/>
          </ac:picMkLst>
        </pc:picChg>
      </pc:sldChg>
      <pc:sldChg chg="modSp mod ord modClrScheme chgLayout">
        <pc:chgData name="Блинов Матвей Дмитриевич" userId="S::stud0000198317@study.utmn.ru::bc59d269-0fbf-4bb4-962e-dd8f6f4e129b" providerId="AD" clId="Web-{609352F1-2D62-4EA2-ACE1-9D1C48A7752F}" dt="2020-07-10T08:09:22.885" v="284"/>
        <pc:sldMkLst>
          <pc:docMk/>
          <pc:sldMk cId="3898985719" sldId="264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3898985719" sldId="264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3898985719" sldId="264"/>
            <ac:spMk id="3" creationId="{00000000-0000-0000-0000-000000000000}"/>
          </ac:spMkLst>
        </pc:spChg>
      </pc:sldChg>
      <pc:sldChg chg="modSp mod ord modClrScheme chgLayout">
        <pc:chgData name="Блинов Матвей Дмитриевич" userId="S::stud0000198317@study.utmn.ru::bc59d269-0fbf-4bb4-962e-dd8f6f4e129b" providerId="AD" clId="Web-{609352F1-2D62-4EA2-ACE1-9D1C48A7752F}" dt="2020-07-10T08:35:33.097" v="1696"/>
        <pc:sldMkLst>
          <pc:docMk/>
          <pc:sldMk cId="853405607" sldId="265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853405607" sldId="265"/>
            <ac:spMk id="2" creationId="{00000000-0000-0000-0000-000000000000}"/>
          </ac:spMkLst>
        </pc:spChg>
        <pc:pic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picMkLst>
            <pc:docMk/>
            <pc:sldMk cId="853405607" sldId="265"/>
            <ac:picMk id="4" creationId="{00000000-0000-0000-0000-000000000000}"/>
          </ac:picMkLst>
        </pc:pic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35:26.847" v="1694" actId="1076"/>
        <pc:sldMkLst>
          <pc:docMk/>
          <pc:sldMk cId="2540665288" sldId="266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2540665288" sldId="266"/>
            <ac:spMk id="2" creationId="{00000000-0000-0000-0000-000000000000}"/>
          </ac:spMkLst>
        </pc:spChg>
        <pc:picChg chg="mod ord">
          <ac:chgData name="Блинов Матвей Дмитриевич" userId="S::stud0000198317@study.utmn.ru::bc59d269-0fbf-4bb4-962e-dd8f6f4e129b" providerId="AD" clId="Web-{609352F1-2D62-4EA2-ACE1-9D1C48A7752F}" dt="2020-07-10T08:35:26.847" v="1694" actId="1076"/>
          <ac:picMkLst>
            <pc:docMk/>
            <pc:sldMk cId="2540665288" sldId="266"/>
            <ac:picMk id="4" creationId="{00000000-0000-0000-0000-000000000000}"/>
          </ac:picMkLst>
        </pc:picChg>
      </pc:sldChg>
      <pc:sldChg chg="modSp mod ord modClrScheme chgLayout">
        <pc:chgData name="Блинов Матвей Дмитриевич" userId="S::stud0000198317@study.utmn.ru::bc59d269-0fbf-4bb4-962e-dd8f6f4e129b" providerId="AD" clId="Web-{609352F1-2D62-4EA2-ACE1-9D1C48A7752F}" dt="2020-07-10T08:26:02.120" v="1549"/>
        <pc:sldMkLst>
          <pc:docMk/>
          <pc:sldMk cId="1282566252" sldId="267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282566252" sldId="267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4:56.834" v="35" actId="20577"/>
          <ac:spMkLst>
            <pc:docMk/>
            <pc:sldMk cId="1282566252" sldId="267"/>
            <ac:spMk id="3" creationId="{00000000-0000-0000-0000-000000000000}"/>
          </ac:spMkLst>
        </pc:sp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kLst>
          <pc:docMk/>
          <pc:sldMk cId="1415830039" sldId="268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415830039" sldId="268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415830039" sldId="268"/>
            <ac:spMk id="3" creationId="{00000000-0000-0000-0000-000000000000}"/>
          </ac:spMkLst>
        </pc:sp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kLst>
          <pc:docMk/>
          <pc:sldMk cId="1308191695" sldId="269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308191695" sldId="269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308191695" sldId="269"/>
            <ac:spMk id="3" creationId="{00000000-0000-0000-0000-000000000000}"/>
          </ac:spMkLst>
        </pc:sp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kLst>
          <pc:docMk/>
          <pc:sldMk cId="1222773072" sldId="270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222773072" sldId="270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222773072" sldId="270"/>
            <ac:spMk id="3" creationId="{00000000-0000-0000-0000-000000000000}"/>
          </ac:spMkLst>
        </pc:spChg>
      </pc:sldChg>
      <pc:sldChg chg="del ord">
        <pc:chgData name="Блинов Матвей Дмитриевич" userId="S::stud0000198317@study.utmn.ru::bc59d269-0fbf-4bb4-962e-dd8f6f4e129b" providerId="AD" clId="Web-{609352F1-2D62-4EA2-ACE1-9D1C48A7752F}" dt="2020-07-10T08:02:32.535" v="1"/>
        <pc:sldMkLst>
          <pc:docMk/>
          <pc:sldMk cId="4173089177" sldId="271"/>
        </pc:sldMkLst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10:07.401" v="303" actId="1076"/>
        <pc:sldMkLst>
          <pc:docMk/>
          <pc:sldMk cId="3224624368" sldId="272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10:03.011" v="301" actId="20577"/>
          <ac:spMkLst>
            <pc:docMk/>
            <pc:sldMk cId="3224624368" sldId="272"/>
            <ac:spMk id="2" creationId="{19431870-24C9-4AFA-B069-83219F988D55}"/>
          </ac:spMkLst>
        </pc:spChg>
        <pc:picChg chg="mod ord">
          <ac:chgData name="Блинов Матвей Дмитриевич" userId="S::stud0000198317@study.utmn.ru::bc59d269-0fbf-4bb4-962e-dd8f6f4e129b" providerId="AD" clId="Web-{609352F1-2D62-4EA2-ACE1-9D1C48A7752F}" dt="2020-07-10T08:10:07.401" v="303" actId="1076"/>
          <ac:picMkLst>
            <pc:docMk/>
            <pc:sldMk cId="3224624368" sldId="272"/>
            <ac:picMk id="5" creationId="{F1902B09-A617-4EB9-949E-CA6CE28C6477}"/>
          </ac:picMkLst>
        </pc:picChg>
      </pc:sldChg>
      <pc:sldChg chg="modSp mod modClrScheme chgLayout">
        <pc:chgData name="Блинов Матвей Дмитриевич" userId="S::stud0000198317@study.utmn.ru::bc59d269-0fbf-4bb4-962e-dd8f6f4e129b" providerId="AD" clId="Web-{609352F1-2D62-4EA2-ACE1-9D1C48A7752F}" dt="2020-07-10T08:25:24.728" v="1545" actId="20577"/>
        <pc:sldMkLst>
          <pc:docMk/>
          <pc:sldMk cId="1932027493" sldId="273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25:24.728" v="1545" actId="20577"/>
          <ac:spMkLst>
            <pc:docMk/>
            <pc:sldMk cId="1932027493" sldId="273"/>
            <ac:spMk id="2" creationId="{00000000-0000-0000-0000-000000000000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1932027493" sldId="273"/>
            <ac:spMk id="3" creationId="{00000000-0000-0000-0000-000000000000}"/>
          </ac:spMkLst>
        </pc:spChg>
      </pc:sldChg>
      <pc:sldChg chg="modSp mod ord modClrScheme chgLayout">
        <pc:chgData name="Блинов Матвей Дмитриевич" userId="S::stud0000198317@study.utmn.ru::bc59d269-0fbf-4bb4-962e-dd8f6f4e129b" providerId="AD" clId="Web-{609352F1-2D62-4EA2-ACE1-9D1C48A7752F}" dt="2020-07-10T08:25:53.573" v="1548"/>
        <pc:sldMkLst>
          <pc:docMk/>
          <pc:sldMk cId="4245535660" sldId="275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22:08.397" v="1514" actId="20577"/>
          <ac:spMkLst>
            <pc:docMk/>
            <pc:sldMk cId="4245535660" sldId="275"/>
            <ac:spMk id="2" creationId="{E6B879BA-7835-446F-8818-5295433457BD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22:38.163" v="1536" actId="20577"/>
          <ac:spMkLst>
            <pc:docMk/>
            <pc:sldMk cId="4245535660" sldId="275"/>
            <ac:spMk id="3" creationId="{2EA53F79-A8E8-42D5-B47B-A2A028F5117A}"/>
          </ac:spMkLst>
        </pc:spChg>
      </pc:sldChg>
      <pc:sldChg chg="modSp mod ord modClrScheme chgLayout">
        <pc:chgData name="Блинов Матвей Дмитриевич" userId="S::stud0000198317@study.utmn.ru::bc59d269-0fbf-4bb4-962e-dd8f6f4e129b" providerId="AD" clId="Web-{609352F1-2D62-4EA2-ACE1-9D1C48A7752F}" dt="2020-07-10T08:25:40.088" v="1546"/>
        <pc:sldMkLst>
          <pc:docMk/>
          <pc:sldMk cId="786519512" sldId="276"/>
        </pc:sldMkLst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786519512" sldId="276"/>
            <ac:spMk id="2" creationId="{1389FA95-10CC-41DF-9C00-8A73B6B69E58}"/>
          </ac:spMkLst>
        </pc:spChg>
        <pc:spChg chg="mod ord">
          <ac:chgData name="Блинов Матвей Дмитриевич" userId="S::stud0000198317@study.utmn.ru::bc59d269-0fbf-4bb4-962e-dd8f6f4e129b" providerId="AD" clId="Web-{609352F1-2D62-4EA2-ACE1-9D1C48A7752F}" dt="2020-07-10T08:03:03.551" v="2"/>
          <ac:spMkLst>
            <pc:docMk/>
            <pc:sldMk cId="786519512" sldId="276"/>
            <ac:spMk id="3" creationId="{A6632061-DCC5-4BD4-8301-CBD13844E213}"/>
          </ac:spMkLst>
        </pc:spChg>
      </pc:sldChg>
      <pc:sldChg chg="addSp delSp modSp new">
        <pc:chgData name="Блинов Матвей Дмитриевич" userId="S::stud0000198317@study.utmn.ru::bc59d269-0fbf-4bb4-962e-dd8f6f4e129b" providerId="AD" clId="Web-{609352F1-2D62-4EA2-ACE1-9D1C48A7752F}" dt="2020-07-10T08:06:53.242" v="263" actId="1076"/>
        <pc:sldMkLst>
          <pc:docMk/>
          <pc:sldMk cId="2495558958" sldId="277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04:22.599" v="30" actId="20577"/>
          <ac:spMkLst>
            <pc:docMk/>
            <pc:sldMk cId="2495558958" sldId="277"/>
            <ac:spMk id="2" creationId="{23592162-7379-4F8A-BA23-6007A39C0FE2}"/>
          </ac:spMkLst>
        </pc:spChg>
        <pc:spChg chg="del">
          <ac:chgData name="Блинов Матвей Дмитриевич" userId="S::stud0000198317@study.utmn.ru::bc59d269-0fbf-4bb4-962e-dd8f6f4e129b" providerId="AD" clId="Web-{609352F1-2D62-4EA2-ACE1-9D1C48A7752F}" dt="2020-07-10T08:04:00.536" v="4"/>
          <ac:spMkLst>
            <pc:docMk/>
            <pc:sldMk cId="2495558958" sldId="277"/>
            <ac:spMk id="3" creationId="{B0D002DD-45AB-4796-836A-913D301754BF}"/>
          </ac:spMkLst>
        </pc:spChg>
        <pc:spChg chg="add mod">
          <ac:chgData name="Блинов Матвей Дмитриевич" userId="S::stud0000198317@study.utmn.ru::bc59d269-0fbf-4bb4-962e-dd8f6f4e129b" providerId="AD" clId="Web-{609352F1-2D62-4EA2-ACE1-9D1C48A7752F}" dt="2020-07-10T08:06:51.804" v="261" actId="20577"/>
          <ac:spMkLst>
            <pc:docMk/>
            <pc:sldMk cId="2495558958" sldId="277"/>
            <ac:spMk id="5" creationId="{5BAA4561-A6C1-4975-B216-15362264BDD2}"/>
          </ac:spMkLst>
        </pc:spChg>
        <pc:picChg chg="add mod ord">
          <ac:chgData name="Блинов Матвей Дмитриевич" userId="S::stud0000198317@study.utmn.ru::bc59d269-0fbf-4bb4-962e-dd8f6f4e129b" providerId="AD" clId="Web-{609352F1-2D62-4EA2-ACE1-9D1C48A7752F}" dt="2020-07-10T08:06:53.242" v="263" actId="1076"/>
          <ac:picMkLst>
            <pc:docMk/>
            <pc:sldMk cId="2495558958" sldId="277"/>
            <ac:picMk id="4" creationId="{2B3D674A-A2E3-491F-A8CC-371962EB3007}"/>
          </ac:picMkLst>
        </pc:picChg>
      </pc:sldChg>
      <pc:sldChg chg="addSp delSp modSp new">
        <pc:chgData name="Блинов Матвей Дмитриевич" userId="S::stud0000198317@study.utmn.ru::bc59d269-0fbf-4bb4-962e-dd8f6f4e129b" providerId="AD" clId="Web-{609352F1-2D62-4EA2-ACE1-9D1C48A7752F}" dt="2020-07-10T08:16:37.126" v="490" actId="1076"/>
        <pc:sldMkLst>
          <pc:docMk/>
          <pc:sldMk cId="396447913" sldId="278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12:30.404" v="348" actId="20577"/>
          <ac:spMkLst>
            <pc:docMk/>
            <pc:sldMk cId="396447913" sldId="278"/>
            <ac:spMk id="2" creationId="{8F33B602-E009-4E30-A9D1-DB20123DB667}"/>
          </ac:spMkLst>
        </pc:spChg>
        <pc:spChg chg="del mod">
          <ac:chgData name="Блинов Матвей Дмитриевич" userId="S::stud0000198317@study.utmn.ru::bc59d269-0fbf-4bb4-962e-dd8f6f4e129b" providerId="AD" clId="Web-{609352F1-2D62-4EA2-ACE1-9D1C48A7752F}" dt="2020-07-10T08:16:03.907" v="462"/>
          <ac:spMkLst>
            <pc:docMk/>
            <pc:sldMk cId="396447913" sldId="278"/>
            <ac:spMk id="3" creationId="{C99BC70F-F40E-430B-B421-4ACB4713155C}"/>
          </ac:spMkLst>
        </pc:spChg>
        <pc:spChg chg="add mod">
          <ac:chgData name="Блинов Матвей Дмитриевич" userId="S::stud0000198317@study.utmn.ru::bc59d269-0fbf-4bb4-962e-dd8f6f4e129b" providerId="AD" clId="Web-{609352F1-2D62-4EA2-ACE1-9D1C48A7752F}" dt="2020-07-10T08:16:37.126" v="490" actId="1076"/>
          <ac:spMkLst>
            <pc:docMk/>
            <pc:sldMk cId="396447913" sldId="278"/>
            <ac:spMk id="5" creationId="{7F7D9781-1630-42DB-90B1-03BDB3141A44}"/>
          </ac:spMkLst>
        </pc:spChg>
        <pc:picChg chg="add mod ord">
          <ac:chgData name="Блинов Матвей Дмитриевич" userId="S::stud0000198317@study.utmn.ru::bc59d269-0fbf-4bb4-962e-dd8f6f4e129b" providerId="AD" clId="Web-{609352F1-2D62-4EA2-ACE1-9D1C48A7752F}" dt="2020-07-10T08:16:10.032" v="463" actId="1076"/>
          <ac:picMkLst>
            <pc:docMk/>
            <pc:sldMk cId="396447913" sldId="278"/>
            <ac:picMk id="4" creationId="{66E7CD27-6626-4CE8-95A4-90274C107BF4}"/>
          </ac:picMkLst>
        </pc:picChg>
      </pc:sldChg>
      <pc:sldChg chg="addSp delSp modSp new add del">
        <pc:chgData name="Блинов Матвей Дмитриевич" userId="S::stud0000198317@study.utmn.ru::bc59d269-0fbf-4bb4-962e-dd8f6f4e129b" providerId="AD" clId="Web-{609352F1-2D62-4EA2-ACE1-9D1C48A7752F}" dt="2020-07-10T08:15:53.110" v="461" actId="1076"/>
        <pc:sldMkLst>
          <pc:docMk/>
          <pc:sldMk cId="1761014317" sldId="279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12:21.278" v="346" actId="20577"/>
          <ac:spMkLst>
            <pc:docMk/>
            <pc:sldMk cId="1761014317" sldId="279"/>
            <ac:spMk id="2" creationId="{A82D741E-23A7-46BC-B446-AA3B75DF59D8}"/>
          </ac:spMkLst>
        </pc:spChg>
        <pc:spChg chg="del mod">
          <ac:chgData name="Блинов Матвей Дмитриевич" userId="S::stud0000198317@study.utmn.ru::bc59d269-0fbf-4bb4-962e-dd8f6f4e129b" providerId="AD" clId="Web-{609352F1-2D62-4EA2-ACE1-9D1C48A7752F}" dt="2020-07-10T08:15:07.140" v="423"/>
          <ac:spMkLst>
            <pc:docMk/>
            <pc:sldMk cId="1761014317" sldId="279"/>
            <ac:spMk id="3" creationId="{05322420-DA09-4F11-AEC1-7847AD4A5713}"/>
          </ac:spMkLst>
        </pc:spChg>
        <pc:spChg chg="add">
          <ac:chgData name="Блинов Матвей Дмитриевич" userId="S::stud0000198317@study.utmn.ru::bc59d269-0fbf-4bb4-962e-dd8f6f4e129b" providerId="AD" clId="Web-{609352F1-2D62-4EA2-ACE1-9D1C48A7752F}" dt="2020-07-10T08:15:22.375" v="425"/>
          <ac:spMkLst>
            <pc:docMk/>
            <pc:sldMk cId="1761014317" sldId="279"/>
            <ac:spMk id="5" creationId="{E3D1D05B-3A00-45E4-9EC1-4D83B99F70C0}"/>
          </ac:spMkLst>
        </pc:spChg>
        <pc:spChg chg="add mod">
          <ac:chgData name="Блинов Матвей Дмитриевич" userId="S::stud0000198317@study.utmn.ru::bc59d269-0fbf-4bb4-962e-dd8f6f4e129b" providerId="AD" clId="Web-{609352F1-2D62-4EA2-ACE1-9D1C48A7752F}" dt="2020-07-10T08:15:53.110" v="461" actId="1076"/>
          <ac:spMkLst>
            <pc:docMk/>
            <pc:sldMk cId="1761014317" sldId="279"/>
            <ac:spMk id="6" creationId="{4F073FF3-1D5B-4850-AFFA-6005879EBA34}"/>
          </ac:spMkLst>
        </pc:spChg>
        <pc:picChg chg="add mod ord">
          <ac:chgData name="Блинов Матвей Дмитриевич" userId="S::stud0000198317@study.utmn.ru::bc59d269-0fbf-4bb4-962e-dd8f6f4e129b" providerId="AD" clId="Web-{609352F1-2D62-4EA2-ACE1-9D1C48A7752F}" dt="2020-07-10T08:15:12.687" v="424" actId="14100"/>
          <ac:picMkLst>
            <pc:docMk/>
            <pc:sldMk cId="1761014317" sldId="279"/>
            <ac:picMk id="4" creationId="{4354D1D4-563C-4838-97C2-05F339C76361}"/>
          </ac:picMkLst>
        </pc:picChg>
      </pc:sldChg>
      <pc:sldChg chg="addSp delSp modSp new">
        <pc:chgData name="Блинов Матвей Дмитриевич" userId="S::stud0000198317@study.utmn.ru::bc59d269-0fbf-4bb4-962e-dd8f6f4e129b" providerId="AD" clId="Web-{609352F1-2D62-4EA2-ACE1-9D1C48A7752F}" dt="2020-07-10T08:14:44.203" v="422" actId="14100"/>
        <pc:sldMkLst>
          <pc:docMk/>
          <pc:sldMk cId="979782479" sldId="280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12:09.763" v="342" actId="20577"/>
          <ac:spMkLst>
            <pc:docMk/>
            <pc:sldMk cId="979782479" sldId="280"/>
            <ac:spMk id="2" creationId="{73A7D4DC-D483-4278-9B24-A3538C7A7570}"/>
          </ac:spMkLst>
        </pc:spChg>
        <pc:spChg chg="del mod">
          <ac:chgData name="Блинов Матвей Дмитриевич" userId="S::stud0000198317@study.utmn.ru::bc59d269-0fbf-4bb4-962e-dd8f6f4e129b" providerId="AD" clId="Web-{609352F1-2D62-4EA2-ACE1-9D1C48A7752F}" dt="2020-07-10T08:13:57.577" v="380"/>
          <ac:spMkLst>
            <pc:docMk/>
            <pc:sldMk cId="979782479" sldId="280"/>
            <ac:spMk id="3" creationId="{839E275B-99A4-4ACC-B17A-056CA8824D99}"/>
          </ac:spMkLst>
        </pc:spChg>
        <pc:spChg chg="add">
          <ac:chgData name="Блинов Матвей Дмитриевич" userId="S::stud0000198317@study.utmn.ru::bc59d269-0fbf-4bb4-962e-dd8f6f4e129b" providerId="AD" clId="Web-{609352F1-2D62-4EA2-ACE1-9D1C48A7752F}" dt="2020-07-10T08:14:03.671" v="382"/>
          <ac:spMkLst>
            <pc:docMk/>
            <pc:sldMk cId="979782479" sldId="280"/>
            <ac:spMk id="5" creationId="{D9951A7E-25FA-4777-BD3B-CBD486F332B7}"/>
          </ac:spMkLst>
        </pc:spChg>
        <pc:spChg chg="add">
          <ac:chgData name="Блинов Матвей Дмитриевич" userId="S::stud0000198317@study.utmn.ru::bc59d269-0fbf-4bb4-962e-dd8f6f4e129b" providerId="AD" clId="Web-{609352F1-2D62-4EA2-ACE1-9D1C48A7752F}" dt="2020-07-10T08:14:09.796" v="383"/>
          <ac:spMkLst>
            <pc:docMk/>
            <pc:sldMk cId="979782479" sldId="280"/>
            <ac:spMk id="6" creationId="{9B9867CC-026C-4DE4-ACBA-BEC6B95D7124}"/>
          </ac:spMkLst>
        </pc:spChg>
        <pc:spChg chg="add mod">
          <ac:chgData name="Блинов Матвей Дмитриевич" userId="S::stud0000198317@study.utmn.ru::bc59d269-0fbf-4bb4-962e-dd8f6f4e129b" providerId="AD" clId="Web-{609352F1-2D62-4EA2-ACE1-9D1C48A7752F}" dt="2020-07-10T08:14:44.203" v="422" actId="14100"/>
          <ac:spMkLst>
            <pc:docMk/>
            <pc:sldMk cId="979782479" sldId="280"/>
            <ac:spMk id="7" creationId="{F36D860B-D10F-4C0F-B4A4-6753F0E95D33}"/>
          </ac:spMkLst>
        </pc:spChg>
        <pc:picChg chg="add mod ord">
          <ac:chgData name="Блинов Матвей Дмитриевич" userId="S::stud0000198317@study.utmn.ru::bc59d269-0fbf-4bb4-962e-dd8f6f4e129b" providerId="AD" clId="Web-{609352F1-2D62-4EA2-ACE1-9D1C48A7752F}" dt="2020-07-10T08:13:58.921" v="381" actId="1076"/>
          <ac:picMkLst>
            <pc:docMk/>
            <pc:sldMk cId="979782479" sldId="280"/>
            <ac:picMk id="4" creationId="{6964EDAF-E29E-412F-8D4E-F42A76C4EA33}"/>
          </ac:picMkLst>
        </pc:picChg>
      </pc:sldChg>
      <pc:sldChg chg="modSp new">
        <pc:chgData name="Блинов Матвей Дмитриевич" userId="S::stud0000198317@study.utmn.ru::bc59d269-0fbf-4bb4-962e-dd8f6f4e129b" providerId="AD" clId="Web-{609352F1-2D62-4EA2-ACE1-9D1C48A7752F}" dt="2020-07-10T08:21:35.975" v="1507" actId="20577"/>
        <pc:sldMkLst>
          <pc:docMk/>
          <pc:sldMk cId="4140052974" sldId="281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17:32.377" v="505" actId="20577"/>
          <ac:spMkLst>
            <pc:docMk/>
            <pc:sldMk cId="4140052974" sldId="281"/>
            <ac:spMk id="2" creationId="{0BBCB5D6-6101-4559-98E4-BA59C0AAD7DA}"/>
          </ac:spMkLst>
        </pc:spChg>
        <pc:spChg chg="mod">
          <ac:chgData name="Блинов Матвей Дмитриевич" userId="S::stud0000198317@study.utmn.ru::bc59d269-0fbf-4bb4-962e-dd8f6f4e129b" providerId="AD" clId="Web-{609352F1-2D62-4EA2-ACE1-9D1C48A7752F}" dt="2020-07-10T08:21:35.975" v="1507" actId="20577"/>
          <ac:spMkLst>
            <pc:docMk/>
            <pc:sldMk cId="4140052974" sldId="281"/>
            <ac:spMk id="3" creationId="{75B43041-B17D-4C63-8534-7DC85537F85F}"/>
          </ac:spMkLst>
        </pc:spChg>
      </pc:sldChg>
      <pc:sldChg chg="modSp new del">
        <pc:chgData name="Блинов Матвей Дмитриевич" userId="S::stud0000198317@study.utmn.ru::bc59d269-0fbf-4bb4-962e-dd8f6f4e129b" providerId="AD" clId="Web-{609352F1-2D62-4EA2-ACE1-9D1C48A7752F}" dt="2020-07-10T08:28:50.903" v="1690"/>
        <pc:sldMkLst>
          <pc:docMk/>
          <pc:sldMk cId="1843375931" sldId="282"/>
        </pc:sldMkLst>
        <pc:spChg chg="mod">
          <ac:chgData name="Блинов Матвей Дмитриевич" userId="S::stud0000198317@study.utmn.ru::bc59d269-0fbf-4bb4-962e-dd8f6f4e129b" providerId="AD" clId="Web-{609352F1-2D62-4EA2-ACE1-9D1C48A7752F}" dt="2020-07-10T08:27:29.793" v="1559" actId="20577"/>
          <ac:spMkLst>
            <pc:docMk/>
            <pc:sldMk cId="1843375931" sldId="282"/>
            <ac:spMk id="2" creationId="{0F0E21F9-6874-40E4-A08E-813DE467F293}"/>
          </ac:spMkLst>
        </pc:spChg>
        <pc:spChg chg="mod">
          <ac:chgData name="Блинов Матвей Дмитриевич" userId="S::stud0000198317@study.utmn.ru::bc59d269-0fbf-4bb4-962e-dd8f6f4e129b" providerId="AD" clId="Web-{609352F1-2D62-4EA2-ACE1-9D1C48A7752F}" dt="2020-07-10T08:28:18.481" v="1688" actId="20577"/>
          <ac:spMkLst>
            <pc:docMk/>
            <pc:sldMk cId="1843375931" sldId="282"/>
            <ac:spMk id="3" creationId="{B9DA43D8-3D0D-477E-9C24-379832D04A22}"/>
          </ac:spMkLst>
        </pc:spChg>
      </pc:sldChg>
      <pc:sldMasterChg chg="del delSld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asterMkLst>
          <pc:docMk/>
          <pc:sldMasterMk cId="193539231" sldId="2147483648"/>
        </pc:sldMasterMkLst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1626004129" sldId="2147483649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3237977704" sldId="2147483650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2080598725" sldId="2147483651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214344548" sldId="2147483652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2003155046" sldId="2147483653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348939395" sldId="2147483654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423735946" sldId="2147483655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2136517803" sldId="2147483656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1836159653" sldId="2147483657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1801461588" sldId="2147483658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93539231" sldId="2147483648"/>
            <pc:sldLayoutMk cId="1676806849" sldId="2147483659"/>
          </pc:sldLayoutMkLst>
        </pc:sldLayoutChg>
      </pc:sldMasterChg>
      <pc:sldMasterChg chg="del delSld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asterMkLst>
          <pc:docMk/>
          <pc:sldMasterMk cId="1731443364" sldId="2147483660"/>
        </pc:sldMasterMkLst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1016015952" sldId="2147483661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3837028771" sldId="2147483662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161330845" sldId="2147483663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876384385" sldId="2147483664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3316653892" sldId="2147483665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1375598821" sldId="2147483666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075785649" sldId="2147483667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710847646" sldId="2147483668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420255667" sldId="2147483669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903325306" sldId="2147483670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136488710" sldId="2147483671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1860426748" sldId="2147483672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233499206" sldId="2147483673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706035020" sldId="2147483674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1875203719" sldId="2147483675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2796116132" sldId="2147483676"/>
          </pc:sldLayoutMkLst>
        </pc:sldLayoutChg>
        <pc:sldLayoutChg chg="del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1731443364" sldId="2147483660"/>
            <pc:sldLayoutMk cId="4240786875" sldId="2147483677"/>
          </pc:sldLayoutMkLst>
        </pc:sldLayoutChg>
      </pc:sldMasterChg>
      <pc:sldMasterChg chg="add addSldLayout modSldLayout">
        <pc:chgData name="Блинов Матвей Дмитриевич" userId="S::stud0000198317@study.utmn.ru::bc59d269-0fbf-4bb4-962e-dd8f6f4e129b" providerId="AD" clId="Web-{609352F1-2D62-4EA2-ACE1-9D1C48A7752F}" dt="2020-07-10T08:03:03.551" v="2"/>
        <pc:sldMasterMkLst>
          <pc:docMk/>
          <pc:sldMasterMk cId="2422847642" sldId="2147483678"/>
        </pc:sldMasterMkLst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2381973698" sldId="2147483679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4106854594" sldId="2147483680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536869806" sldId="2147483681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753097786" sldId="2147483682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23281852" sldId="2147483683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162550104" sldId="2147483684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1454385414" sldId="2147483685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3018817188" sldId="2147483686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2406903671" sldId="2147483687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139346489" sldId="2147483688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2932566805" sldId="2147483689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245843038" sldId="2147483690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3104068271" sldId="2147483691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924505487" sldId="2147483692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418368073" sldId="2147483693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3649575725" sldId="2147483694"/>
          </pc:sldLayoutMkLst>
        </pc:sldLayoutChg>
        <pc:sldLayoutChg chg="add mod replId">
          <pc:chgData name="Блинов Матвей Дмитриевич" userId="S::stud0000198317@study.utmn.ru::bc59d269-0fbf-4bb4-962e-dd8f6f4e129b" providerId="AD" clId="Web-{609352F1-2D62-4EA2-ACE1-9D1C48A7752F}" dt="2020-07-10T08:03:03.551" v="2"/>
          <pc:sldLayoutMkLst>
            <pc:docMk/>
            <pc:sldMasterMk cId="2422847642" sldId="2147483678"/>
            <pc:sldLayoutMk cId="1624069850" sldId="2147483695"/>
          </pc:sldLayoutMkLst>
        </pc:sldLayoutChg>
      </pc:sldMasterChg>
    </pc:docChg>
  </pc:docChgLst>
  <pc:docChgLst>
    <pc:chgData name="Ряполова Екатерина Александровна" userId="S::stud0000193972@study.utmn.ru::0685e5ed-ff2c-4f61-9755-97e811b1913f" providerId="AD" clId="Web-{95F3464C-49FA-4CDD-B76F-888555A02DD9}"/>
    <pc:docChg chg="modSld">
      <pc:chgData name="Ряполова Екатерина Александровна" userId="S::stud0000193972@study.utmn.ru::0685e5ed-ff2c-4f61-9755-97e811b1913f" providerId="AD" clId="Web-{95F3464C-49FA-4CDD-B76F-888555A02DD9}" dt="2020-07-10T07:33:17.297" v="15" actId="1076"/>
      <pc:docMkLst>
        <pc:docMk/>
      </pc:docMkLst>
      <pc:sldChg chg="addSp modSp">
        <pc:chgData name="Ряполова Екатерина Александровна" userId="S::stud0000193972@study.utmn.ru::0685e5ed-ff2c-4f61-9755-97e811b1913f" providerId="AD" clId="Web-{95F3464C-49FA-4CDD-B76F-888555A02DD9}" dt="2020-07-10T07:33:17.297" v="15" actId="1076"/>
        <pc:sldMkLst>
          <pc:docMk/>
          <pc:sldMk cId="3772331038" sldId="257"/>
        </pc:sldMkLst>
        <pc:picChg chg="add mod">
          <ac:chgData name="Ряполова Екатерина Александровна" userId="S::stud0000193972@study.utmn.ru::0685e5ed-ff2c-4f61-9755-97e811b1913f" providerId="AD" clId="Web-{95F3464C-49FA-4CDD-B76F-888555A02DD9}" dt="2020-07-10T07:33:13.203" v="14" actId="1076"/>
          <ac:picMkLst>
            <pc:docMk/>
            <pc:sldMk cId="3772331038" sldId="257"/>
            <ac:picMk id="4" creationId="{29E7C1B7-072D-45C6-B75A-07CF556BEC75}"/>
          </ac:picMkLst>
        </pc:picChg>
        <pc:picChg chg="add mod">
          <ac:chgData name="Ряполова Екатерина Александровна" userId="S::stud0000193972@study.utmn.ru::0685e5ed-ff2c-4f61-9755-97e811b1913f" providerId="AD" clId="Web-{95F3464C-49FA-4CDD-B76F-888555A02DD9}" dt="2020-07-10T07:33:17.297" v="15" actId="1076"/>
          <ac:picMkLst>
            <pc:docMk/>
            <pc:sldMk cId="3772331038" sldId="257"/>
            <ac:picMk id="5" creationId="{6FD52FFA-52C6-471C-BB79-693568FD3168}"/>
          </ac:picMkLst>
        </pc:picChg>
      </pc:sldChg>
      <pc:sldChg chg="addSp delSp modSp">
        <pc:chgData name="Ряполова Екатерина Александровна" userId="S::stud0000193972@study.utmn.ru::0685e5ed-ff2c-4f61-9755-97e811b1913f" providerId="AD" clId="Web-{95F3464C-49FA-4CDD-B76F-888555A02DD9}" dt="2020-07-10T07:32:04.608" v="6" actId="1076"/>
        <pc:sldMkLst>
          <pc:docMk/>
          <pc:sldMk cId="3224624368" sldId="272"/>
        </pc:sldMkLst>
        <pc:spChg chg="add del">
          <ac:chgData name="Ряполова Екатерина Александровна" userId="S::stud0000193972@study.utmn.ru::0685e5ed-ff2c-4f61-9755-97e811b1913f" providerId="AD" clId="Web-{95F3464C-49FA-4CDD-B76F-888555A02DD9}" dt="2020-07-10T07:31:57.702" v="4"/>
          <ac:spMkLst>
            <pc:docMk/>
            <pc:sldMk cId="3224624368" sldId="272"/>
            <ac:spMk id="3" creationId="{778142A1-C2B2-4853-BEBA-B0176A52C8CE}"/>
          </ac:spMkLst>
        </pc:spChg>
        <pc:picChg chg="add del mod ord">
          <ac:chgData name="Ряполова Екатерина Александровна" userId="S::stud0000193972@study.utmn.ru::0685e5ed-ff2c-4f61-9755-97e811b1913f" providerId="AD" clId="Web-{95F3464C-49FA-4CDD-B76F-888555A02DD9}" dt="2020-07-10T07:31:49.436" v="3"/>
          <ac:picMkLst>
            <pc:docMk/>
            <pc:sldMk cId="3224624368" sldId="272"/>
            <ac:picMk id="4" creationId="{9E7134AC-6F12-48DC-A5DC-21D6198BD1CB}"/>
          </ac:picMkLst>
        </pc:picChg>
        <pc:picChg chg="add mod ord">
          <ac:chgData name="Ряполова Екатерина Александровна" userId="S::stud0000193972@study.utmn.ru::0685e5ed-ff2c-4f61-9755-97e811b1913f" providerId="AD" clId="Web-{95F3464C-49FA-4CDD-B76F-888555A02DD9}" dt="2020-07-10T07:32:04.608" v="6" actId="1076"/>
          <ac:picMkLst>
            <pc:docMk/>
            <pc:sldMk cId="3224624368" sldId="272"/>
            <ac:picMk id="5" creationId="{F1902B09-A617-4EB9-949E-CA6CE28C6477}"/>
          </ac:picMkLst>
        </pc:picChg>
      </pc:sldChg>
    </pc:docChg>
  </pc:docChgLst>
  <pc:docChgLst>
    <pc:chgData name="Ряполова Екатерина Александровна" userId="S::stud0000193972@study.utmn.ru::0685e5ed-ff2c-4f61-9755-97e811b1913f" providerId="AD" clId="Web-{70452711-0CFD-4D43-8E5E-74C3D58B4B7D}"/>
    <pc:docChg chg="modSld">
      <pc:chgData name="Ряполова Екатерина Александровна" userId="S::stud0000193972@study.utmn.ru::0685e5ed-ff2c-4f61-9755-97e811b1913f" providerId="AD" clId="Web-{70452711-0CFD-4D43-8E5E-74C3D58B4B7D}" dt="2020-07-10T07:04:57.431" v="45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70452711-0CFD-4D43-8E5E-74C3D58B4B7D}" dt="2020-07-10T07:04:06.899" v="8" actId="20577"/>
        <pc:sldMkLst>
          <pc:docMk/>
          <pc:sldMk cId="3772331038" sldId="257"/>
        </pc:sldMkLst>
        <pc:spChg chg="mod">
          <ac:chgData name="Ряполова Екатерина Александровна" userId="S::stud0000193972@study.utmn.ru::0685e5ed-ff2c-4f61-9755-97e811b1913f" providerId="AD" clId="Web-{70452711-0CFD-4D43-8E5E-74C3D58B4B7D}" dt="2020-07-10T07:04:06.899" v="8" actId="20577"/>
          <ac:spMkLst>
            <pc:docMk/>
            <pc:sldMk cId="3772331038" sldId="257"/>
            <ac:spMk id="3" creationId="{00000000-0000-0000-0000-000000000000}"/>
          </ac:spMkLst>
        </pc:spChg>
      </pc:sldChg>
      <pc:sldChg chg="modSp">
        <pc:chgData name="Ряполова Екатерина Александровна" userId="S::stud0000193972@study.utmn.ru::0685e5ed-ff2c-4f61-9755-97e811b1913f" providerId="AD" clId="Web-{70452711-0CFD-4D43-8E5E-74C3D58B4B7D}" dt="2020-07-10T07:04:57.431" v="44" actId="20577"/>
        <pc:sldMkLst>
          <pc:docMk/>
          <pc:sldMk cId="1201251118" sldId="259"/>
        </pc:sldMkLst>
        <pc:spChg chg="mod">
          <ac:chgData name="Ряполова Екатерина Александровна" userId="S::stud0000193972@study.utmn.ru::0685e5ed-ff2c-4f61-9755-97e811b1913f" providerId="AD" clId="Web-{70452711-0CFD-4D43-8E5E-74C3D58B4B7D}" dt="2020-07-10T07:04:20.727" v="22" actId="20577"/>
          <ac:spMkLst>
            <pc:docMk/>
            <pc:sldMk cId="1201251118" sldId="259"/>
            <ac:spMk id="3" creationId="{00000000-0000-0000-0000-000000000000}"/>
          </ac:spMkLst>
        </pc:spChg>
        <pc:spChg chg="mod">
          <ac:chgData name="Ряполова Екатерина Александровна" userId="S::stud0000193972@study.utmn.ru::0685e5ed-ff2c-4f61-9755-97e811b1913f" providerId="AD" clId="Web-{70452711-0CFD-4D43-8E5E-74C3D58B4B7D}" dt="2020-07-10T07:04:57.431" v="44" actId="20577"/>
          <ac:spMkLst>
            <pc:docMk/>
            <pc:sldMk cId="1201251118" sldId="259"/>
            <ac:spMk id="5" creationId="{00000000-0000-0000-0000-000000000000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C12EA4C2-7550-47E6-B542-656C73EAA121}"/>
    <pc:docChg chg="modSld">
      <pc:chgData name="Ряполова Екатерина Александровна" userId="S::stud0000193972@study.utmn.ru::0685e5ed-ff2c-4f61-9755-97e811b1913f" providerId="AD" clId="Web-{C12EA4C2-7550-47E6-B542-656C73EAA121}" dt="2020-07-10T06:56:30.402" v="4" actId="20577"/>
      <pc:docMkLst>
        <pc:docMk/>
      </pc:docMkLst>
      <pc:sldChg chg="modSp">
        <pc:chgData name="Ряполова Екатерина Александровна" userId="S::stud0000193972@study.utmn.ru::0685e5ed-ff2c-4f61-9755-97e811b1913f" providerId="AD" clId="Web-{C12EA4C2-7550-47E6-B542-656C73EAA121}" dt="2020-07-10T06:56:30.340" v="2" actId="20577"/>
        <pc:sldMkLst>
          <pc:docMk/>
          <pc:sldMk cId="3772331038" sldId="257"/>
        </pc:sldMkLst>
        <pc:spChg chg="mod">
          <ac:chgData name="Ряполова Екатерина Александровна" userId="S::stud0000193972@study.utmn.ru::0685e5ed-ff2c-4f61-9755-97e811b1913f" providerId="AD" clId="Web-{C12EA4C2-7550-47E6-B542-656C73EAA121}" dt="2020-07-10T06:56:30.340" v="2" actId="20577"/>
          <ac:spMkLst>
            <pc:docMk/>
            <pc:sldMk cId="3772331038" sldId="257"/>
            <ac:spMk id="3" creationId="{00000000-0000-0000-0000-000000000000}"/>
          </ac:spMkLst>
        </pc:spChg>
      </pc:sldChg>
    </pc:docChg>
  </pc:docChgLst>
  <pc:docChgLst>
    <pc:chgData name="Ряполова Екатерина Александровна" userId="S::stud0000193972@study.utmn.ru::0685e5ed-ff2c-4f61-9755-97e811b1913f" providerId="AD" clId="Web-{E61BAAE6-90D1-408F-A914-6CD3E32BC26A}"/>
    <pc:docChg chg="modSld">
      <pc:chgData name="Ряполова Екатерина Александровна" userId="S::stud0000193972@study.utmn.ru::0685e5ed-ff2c-4f61-9755-97e811b1913f" providerId="AD" clId="Web-{E61BAAE6-90D1-408F-A914-6CD3E32BC26A}" dt="2020-07-10T06:53:31.912" v="3" actId="1076"/>
      <pc:docMkLst>
        <pc:docMk/>
      </pc:docMkLst>
      <pc:sldChg chg="delSp modSp">
        <pc:chgData name="Ряполова Екатерина Александровна" userId="S::stud0000193972@study.utmn.ru::0685e5ed-ff2c-4f61-9755-97e811b1913f" providerId="AD" clId="Web-{E61BAAE6-90D1-408F-A914-6CD3E32BC26A}" dt="2020-07-10T06:53:31.912" v="3" actId="1076"/>
        <pc:sldMkLst>
          <pc:docMk/>
          <pc:sldMk cId="3772331038" sldId="257"/>
        </pc:sldMkLst>
        <pc:spChg chg="mod">
          <ac:chgData name="Ряполова Екатерина Александровна" userId="S::stud0000193972@study.utmn.ru::0685e5ed-ff2c-4f61-9755-97e811b1913f" providerId="AD" clId="Web-{E61BAAE6-90D1-408F-A914-6CD3E32BC26A}" dt="2020-07-10T06:53:31.912" v="3" actId="1076"/>
          <ac:spMkLst>
            <pc:docMk/>
            <pc:sldMk cId="3772331038" sldId="257"/>
            <ac:spMk id="3" creationId="{00000000-0000-0000-0000-000000000000}"/>
          </ac:spMkLst>
        </pc:spChg>
        <pc:picChg chg="del">
          <ac:chgData name="Ряполова Екатерина Александровна" userId="S::stud0000193972@study.utmn.ru::0685e5ed-ff2c-4f61-9755-97e811b1913f" providerId="AD" clId="Web-{E61BAAE6-90D1-408F-A914-6CD3E32BC26A}" dt="2020-07-10T06:53:23.693" v="2"/>
          <ac:picMkLst>
            <pc:docMk/>
            <pc:sldMk cId="3772331038" sldId="257"/>
            <ac:picMk id="4" creationId="{00000000-0000-0000-0000-000000000000}"/>
          </ac:picMkLst>
        </pc:picChg>
        <pc:picChg chg="del">
          <ac:chgData name="Ряполова Екатерина Александровна" userId="S::stud0000193972@study.utmn.ru::0685e5ed-ff2c-4f61-9755-97e811b1913f" providerId="AD" clId="Web-{E61BAAE6-90D1-408F-A914-6CD3E32BC26A}" dt="2020-07-10T06:53:21.537" v="1"/>
          <ac:picMkLst>
            <pc:docMk/>
            <pc:sldMk cId="3772331038" sldId="257"/>
            <ac:picMk id="5" creationId="{00000000-0000-0000-0000-000000000000}"/>
          </ac:picMkLst>
        </pc:picChg>
        <pc:picChg chg="del">
          <ac:chgData name="Ряполова Екатерина Александровна" userId="S::stud0000193972@study.utmn.ru::0685e5ed-ff2c-4f61-9755-97e811b1913f" providerId="AD" clId="Web-{E61BAAE6-90D1-408F-A914-6CD3E32BC26A}" dt="2020-07-10T06:53:20.005" v="0"/>
          <ac:picMkLst>
            <pc:docMk/>
            <pc:sldMk cId="3772331038" sldId="257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6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4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6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5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7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6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93CB9-DA57-40FF-A47C-07F0CDE3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5BC0B8-04D2-4598-8A82-8523B045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8493D-5B71-401A-891D-61032AE9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6C73C-47F9-47A7-B6E0-482B003F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1F17E-2E13-4864-AE92-60497441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125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25488-C183-43C4-AE65-3A40F561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B5D13-6757-4A84-A8DC-A2D3CDEB3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F0507-887D-4784-BD0A-18559D18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617A89-2DBB-46B2-9C8C-EA3E2882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38396-B907-46BA-85B0-BFA611FB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698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5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13FE2-209E-4376-9843-9279C02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CB01C-D3FC-4E1E-8A8F-C2B2881B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82AB6-8C6D-425E-AF77-46C1E9E6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B187B5-2D8A-4DB0-88E7-8D7EFB70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A6551-0CC4-401D-A6EE-7EBF5974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003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30B84-E822-44F4-82F1-6888CC72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D4DAF-4CD9-42C4-944E-3C6A1703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BA32BC-23D8-463B-B9C1-9721205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E7634F-8BBF-4517-8046-C4FB3E85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AD83E-2339-4800-8404-D4A3FE25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FBFA44-6151-4A19-875F-C678C4B3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139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69DC6-3595-46F8-AA5F-C23F4F89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C5208A-8FAE-4A03-A887-E64D1CEA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44FA71-21BE-4972-985B-4990BDE10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D83808-9D61-4C53-B574-3928F6293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3CC783-9511-42DB-9CB8-8E93D896E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A9D53A-9963-4BF0-B940-F10BF8AD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9096BC-39F2-48AF-A7F7-5EAF912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012CE6-A301-40A7-A692-EEED7558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85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32253-A811-4E26-B0AC-2A145511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20A4FA-4A58-40F2-B844-54029D76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301229-CB29-410E-8196-DD054071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AB0211-2055-4C48-8BCE-388D8546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2145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5F1C2D-5AE4-4F7F-9669-F84C9245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A5EF4D-FD32-4C65-B7D3-C1486570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DF710E-C8F0-4E9F-B0B3-F47A2ECE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2066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A1153-F5C8-400C-8D8A-9B09D529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5674D-E2FE-455A-9517-51AE76CE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C2835C-29C5-4557-A95E-AB3147F81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315FA-A23D-4702-9DCA-AC08BF2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98D4F-5FBC-4034-AB1B-E0015A5D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5B34C-377E-472E-9972-885C9ABD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837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B50C6-89F9-4F22-91AF-CEC38636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F1493B-2596-4EC9-B124-BFBB18C10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3F0201-CA1C-4C74-9A53-45E3685B9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676A0C-E576-4E65-9108-652397B2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854B3C-D417-496C-BE10-DA994F52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DB95ED-82B6-4BF2-9251-AD914EBA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512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6B19C-337F-4849-A08D-B18080E9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8D89DF-9A5D-404F-9504-72558A891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1EF9F-59B6-47B7-A8D5-72790F71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97EB6-4D15-4FFC-967F-2764FD6E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40695-2D34-4846-9104-7E27C665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81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38EEC7-211F-4D81-B8C7-2179D9462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65D233-DFBB-464A-B686-3A664AC57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010F-0841-4AE6-A9B3-B51BA4F9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89333-F23E-4898-8CEA-C2A5AB35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9650A-8CBB-45A9-9594-3BD4D3FC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4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6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9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8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1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47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FC8F2-AF4F-491F-9826-3B9DED02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850E7-4DA3-4C2C-BB55-6C8700EC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D4F37-3F48-427D-AE28-18944AEF0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668B1-03CB-434E-ACEB-ABED2048D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16DF5-E668-491B-94A2-7FA9AC698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kaggle.com/phsmoura/child-and-nonchild-facial-images?select=datas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9F7FE2-EC56-4462-B4EC-D90ADD1D401C}"/>
              </a:ext>
            </a:extLst>
          </p:cNvPr>
          <p:cNvSpPr/>
          <p:nvPr/>
        </p:nvSpPr>
        <p:spPr>
          <a:xfrm>
            <a:off x="0" y="2547824"/>
            <a:ext cx="12192000" cy="1838645"/>
          </a:xfrm>
          <a:prstGeom prst="rect">
            <a:avLst/>
          </a:prstGeom>
          <a:solidFill>
            <a:srgbClr val="FF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FC36AE-3635-479A-AE6C-2D0E323710DC}"/>
              </a:ext>
            </a:extLst>
          </p:cNvPr>
          <p:cNvSpPr/>
          <p:nvPr/>
        </p:nvSpPr>
        <p:spPr>
          <a:xfrm>
            <a:off x="0" y="0"/>
            <a:ext cx="12192000" cy="2547824"/>
          </a:xfrm>
          <a:prstGeom prst="rect">
            <a:avLst/>
          </a:prstGeom>
          <a:solidFill>
            <a:srgbClr val="0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9046A-C8BE-4C03-BCF6-AD41CD3D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862" y="627818"/>
            <a:ext cx="1572729" cy="1292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88C8A-107F-4408-8D83-7A0392D22262}"/>
              </a:ext>
            </a:extLst>
          </p:cNvPr>
          <p:cNvSpPr txBox="1"/>
          <p:nvPr/>
        </p:nvSpPr>
        <p:spPr>
          <a:xfrm>
            <a:off x="2733554" y="642970"/>
            <a:ext cx="8950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ЛЕТНЯЯ ОНЛАЙН-ШКОЛА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ИМиКН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«Интеллектуальный анализ данных»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6D768-7276-478E-B015-948178A2A8FD}"/>
              </a:ext>
            </a:extLst>
          </p:cNvPr>
          <p:cNvSpPr txBox="1"/>
          <p:nvPr/>
        </p:nvSpPr>
        <p:spPr>
          <a:xfrm>
            <a:off x="291548" y="2743871"/>
            <a:ext cx="11608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определения кадров с вооруженными людьми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CBAA1-1123-4F76-BF87-BDB82FDF47C6}"/>
              </a:ext>
            </a:extLst>
          </p:cNvPr>
          <p:cNvSpPr txBox="1"/>
          <p:nvPr/>
        </p:nvSpPr>
        <p:spPr>
          <a:xfrm>
            <a:off x="291548" y="4839009"/>
            <a:ext cx="2823005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latin typeface="Arial"/>
                <a:cs typeface="Arial"/>
              </a:rPr>
              <a:t>Команда:</a:t>
            </a:r>
          </a:p>
          <a:p>
            <a:r>
              <a:rPr lang="ru-RU" sz="2400" b="1" dirty="0">
                <a:solidFill>
                  <a:srgbClr val="012B7E"/>
                </a:solidFill>
                <a:latin typeface="Arial"/>
                <a:cs typeface="Arial"/>
              </a:rPr>
              <a:t>Блинов М.Д</a:t>
            </a:r>
          </a:p>
          <a:p>
            <a:r>
              <a:rPr lang="ru-RU" sz="2400" b="1" dirty="0">
                <a:solidFill>
                  <a:srgbClr val="012B7E"/>
                </a:solidFill>
                <a:latin typeface="Arial"/>
                <a:cs typeface="Arial"/>
              </a:rPr>
              <a:t>Буторин Д.А</a:t>
            </a:r>
          </a:p>
          <a:p>
            <a:r>
              <a:rPr lang="ru-RU" sz="2400" b="1" dirty="0">
                <a:solidFill>
                  <a:srgbClr val="012B7E"/>
                </a:solidFill>
                <a:latin typeface="Arial"/>
                <a:cs typeface="Arial"/>
              </a:rPr>
              <a:t>Енин Н.А</a:t>
            </a:r>
          </a:p>
          <a:p>
            <a:r>
              <a:rPr lang="ru-RU" sz="2400" b="1" dirty="0">
                <a:solidFill>
                  <a:srgbClr val="012B7E"/>
                </a:solidFill>
                <a:latin typeface="Arial"/>
                <a:cs typeface="Arial"/>
              </a:rPr>
              <a:t>Арсланов М-Д. М</a:t>
            </a:r>
            <a:endParaRPr lang="ru-RU" sz="2400" b="1" dirty="0">
              <a:solidFill>
                <a:srgbClr val="012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67386-69C6-4CCA-B133-FD12EA1FF3B5}"/>
              </a:ext>
            </a:extLst>
          </p:cNvPr>
          <p:cNvSpPr txBox="1"/>
          <p:nvPr/>
        </p:nvSpPr>
        <p:spPr>
          <a:xfrm>
            <a:off x="9458446" y="5208342"/>
            <a:ext cx="2442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Модератор:</a:t>
            </a:r>
          </a:p>
          <a:p>
            <a:pPr algn="r"/>
            <a:r>
              <a:rPr lang="ru-RU" sz="2400" b="1">
                <a:solidFill>
                  <a:srgbClr val="012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Ряполова Е.А</a:t>
            </a:r>
          </a:p>
        </p:txBody>
      </p:sp>
    </p:spTree>
    <p:extLst>
      <p:ext uri="{BB962C8B-B14F-4D97-AF65-F5344CB8AC3E}">
        <p14:creationId xmlns:p14="http://schemas.microsoft.com/office/powerpoint/2010/main" val="7234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Предлагаемое решение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777" y="1690688"/>
            <a:ext cx="6932445" cy="45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</a:t>
            </a:r>
            <a:r>
              <a:rPr lang="ru-RU" dirty="0" err="1"/>
              <a:t>датасете</a:t>
            </a:r>
            <a:r>
              <a:rPr lang="ru-RU" dirty="0"/>
              <a:t> для второй сети(взрослые / дети)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144" y="1852839"/>
            <a:ext cx="4636454" cy="4607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/>
              <a:t>Датасет</a:t>
            </a:r>
            <a:r>
              <a:rPr lang="ru-RU" dirty="0"/>
              <a:t> был взят с </a:t>
            </a:r>
            <a:r>
              <a:rPr lang="ru-RU" dirty="0">
                <a:ea typeface="+mj-lt"/>
                <a:cs typeface="+mj-lt"/>
                <a:hlinkClick r:id="rId2"/>
              </a:rPr>
              <a:t>https://www.kaggle.com/phsmoura/child-and-nonchild-facial-images?select=dataset</a:t>
            </a:r>
            <a:r>
              <a:rPr lang="ru-RU" dirty="0">
                <a:ea typeface="+mj-lt"/>
                <a:cs typeface="+mj-lt"/>
              </a:rPr>
              <a:t> </a:t>
            </a:r>
            <a:endParaRPr lang="en-US" dirty="0"/>
          </a:p>
          <a:p>
            <a:r>
              <a:rPr lang="ru-RU" dirty="0">
                <a:ea typeface="+mj-lt"/>
                <a:cs typeface="+mj-lt"/>
              </a:rPr>
              <a:t>Тренировочный (дети) - 1576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 Тренировочный (взрослые) - 1584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 Тестовый (дети) - 592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 Тестовый (взрослые) - 568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 </a:t>
            </a:r>
            <a:endParaRPr lang="ru-RU" dirty="0"/>
          </a:p>
        </p:txBody>
      </p:sp>
      <p:pic>
        <p:nvPicPr>
          <p:cNvPr id="4" name="Рисунок 4" descr="Изображение выглядит как человек, внутренний, молодой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9E7C1B7-072D-45C6-B75A-07CF556B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515" y="1888769"/>
            <a:ext cx="2284328" cy="2297697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внутренний, мужчин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6FD52FFA-52C6-471C-BB79-693568FD3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416" y="3997994"/>
            <a:ext cx="2284328" cy="22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9FA95-10CC-41DF-9C00-8A73B6B6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</a:t>
            </a:r>
            <a:r>
              <a:rPr lang="ru-RU" dirty="0" err="1"/>
              <a:t>датасету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32061-DCC5-4BD4-8301-CBD13844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44" y="1152983"/>
            <a:ext cx="8946541" cy="5427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Датасет</a:t>
            </a:r>
            <a:r>
              <a:rPr lang="ru-RU" sz="2400" dirty="0"/>
              <a:t> для сети (дети/взрослые):</a:t>
            </a:r>
          </a:p>
          <a:p>
            <a:pPr marL="0" indent="0">
              <a:buNone/>
            </a:pPr>
            <a:r>
              <a:rPr lang="ru-RU" sz="2400" dirty="0"/>
              <a:t>    BW изображения в формате .</a:t>
            </a:r>
            <a:r>
              <a:rPr lang="ru-RU" sz="2400" dirty="0" err="1"/>
              <a:t>jpg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    Входное изображение имеет размеры 150 x 150 </a:t>
            </a:r>
            <a:r>
              <a:rPr lang="ru-RU" sz="2400" dirty="0" err="1"/>
              <a:t>px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51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нейронной сети</a:t>
            </a:r>
          </a:p>
        </p:txBody>
      </p:sp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1F55466-2F71-4C32-9AE3-3E04DAF93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278" y="1695435"/>
            <a:ext cx="6286500" cy="2828925"/>
          </a:xfrm>
        </p:spPr>
      </p:pic>
      <p:pic>
        <p:nvPicPr>
          <p:cNvPr id="5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3FC9EC8-F5E3-43F9-B613-F5FB6DB5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4928951"/>
            <a:ext cx="7444596" cy="66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89C5D-DD6B-4E6E-8CE9-DE15BA46D537}"/>
              </a:ext>
            </a:extLst>
          </p:cNvPr>
          <p:cNvSpPr txBox="1"/>
          <p:nvPr/>
        </p:nvSpPr>
        <p:spPr>
          <a:xfrm>
            <a:off x="7375187" y="2851825"/>
            <a:ext cx="3675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Устройство слоев нейронной сети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13AC0-1A9A-4547-924F-E09A3608FFCB}"/>
              </a:ext>
            </a:extLst>
          </p:cNvPr>
          <p:cNvSpPr txBox="1"/>
          <p:nvPr/>
        </p:nvSpPr>
        <p:spPr>
          <a:xfrm>
            <a:off x="8283102" y="4724854"/>
            <a:ext cx="3675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Выбор оптимизатора и метрики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BABC-0EA1-4F39-8B0D-5DE75FE5F46C}"/>
              </a:ext>
            </a:extLst>
          </p:cNvPr>
          <p:cNvSpPr txBox="1"/>
          <p:nvPr/>
        </p:nvSpPr>
        <p:spPr>
          <a:xfrm>
            <a:off x="8283102" y="5259421"/>
            <a:ext cx="3675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Настройка параметров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25937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D741E-23A7-46BC-B446-AA3B75DF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Полученные результаты точности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(взрослые/дети)</a:t>
            </a:r>
            <a:endParaRPr lang="ru-RU" dirty="0"/>
          </a:p>
        </p:txBody>
      </p:sp>
      <p:pic>
        <p:nvPicPr>
          <p:cNvPr id="4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354D1D4-563C-4838-97C2-05F339C76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935" y="2492533"/>
            <a:ext cx="4459294" cy="375586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1D05B-3A00-45E4-9EC1-4D83B99F70C0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73FF3-1D5B-4850-AFFA-6005879EBA34}"/>
              </a:ext>
            </a:extLst>
          </p:cNvPr>
          <p:cNvSpPr txBox="1"/>
          <p:nvPr/>
        </p:nvSpPr>
        <p:spPr>
          <a:xfrm>
            <a:off x="3108190" y="1957083"/>
            <a:ext cx="5150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/>
              <a:t>Precision</a:t>
            </a:r>
            <a:r>
              <a:rPr lang="ru-RU" dirty="0"/>
              <a:t> (</a:t>
            </a:r>
            <a:r>
              <a:rPr lang="ru-RU" dirty="0">
                <a:ea typeface="+mn-lt"/>
                <a:cs typeface="+mn-lt"/>
              </a:rPr>
              <a:t>55% тестовой и 95% обучающей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101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3B602-E009-4E30-A9D1-DB20123D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Полученные результаты точности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(взрослые/дети)</a:t>
            </a:r>
            <a:endParaRPr lang="ru-RU" dirty="0"/>
          </a:p>
        </p:txBody>
      </p:sp>
      <p:pic>
        <p:nvPicPr>
          <p:cNvPr id="4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6E7CD27-6626-4CE8-95A4-90274C10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597" y="2255578"/>
            <a:ext cx="4547970" cy="41954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D9781-1630-42DB-90B1-03BDB3141A44}"/>
              </a:ext>
            </a:extLst>
          </p:cNvPr>
          <p:cNvSpPr txBox="1"/>
          <p:nvPr/>
        </p:nvSpPr>
        <p:spPr>
          <a:xfrm>
            <a:off x="3200400" y="1854740"/>
            <a:ext cx="5094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/>
              <a:t>Recall</a:t>
            </a:r>
            <a:r>
              <a:rPr lang="ru-RU" dirty="0"/>
              <a:t> (</a:t>
            </a:r>
            <a:r>
              <a:rPr lang="ru-RU" dirty="0">
                <a:ea typeface="+mn-lt"/>
                <a:cs typeface="+mn-lt"/>
              </a:rPr>
              <a:t>63% тестовой и 95% обучающей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44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7D4DC-D483-4278-9B24-A3538C7A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Полученные результаты точности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(взрослые/дети)</a:t>
            </a:r>
            <a:endParaRPr lang="ru-RU" dirty="0"/>
          </a:p>
        </p:txBody>
      </p:sp>
      <p:pic>
        <p:nvPicPr>
          <p:cNvPr id="4" name="Рисунок 4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964EDAF-E29E-412F-8D4E-F42A76C4E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700" y="2320429"/>
            <a:ext cx="5111637" cy="41954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51A7E-25FA-4777-BD3B-CBD486F332B7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67CC-026C-4DE4-ACBA-BEC6B95D7124}"/>
              </a:ext>
            </a:extLst>
          </p:cNvPr>
          <p:cNvSpPr txBox="1"/>
          <p:nvPr/>
        </p:nvSpPr>
        <p:spPr>
          <a:xfrm>
            <a:off x="4867275" y="33432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D860B-D10F-4C0F-B4A4-6753F0E95D33}"/>
              </a:ext>
            </a:extLst>
          </p:cNvPr>
          <p:cNvSpPr txBox="1"/>
          <p:nvPr/>
        </p:nvSpPr>
        <p:spPr>
          <a:xfrm>
            <a:off x="2860921" y="1854688"/>
            <a:ext cx="64457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/>
              <a:t>Accuracy</a:t>
            </a:r>
            <a:r>
              <a:rPr lang="ru-RU" dirty="0"/>
              <a:t>(</a:t>
            </a:r>
            <a:r>
              <a:rPr lang="ru-RU" dirty="0">
                <a:ea typeface="+mn-lt"/>
                <a:cs typeface="+mn-lt"/>
              </a:rPr>
              <a:t>97% на тестовой 95 % на обучающей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78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Полученные результаты точности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(с оружием/без оружия)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Precision(</a:t>
            </a:r>
            <a:r>
              <a:rPr lang="ru-RU"/>
              <a:t>38% на тестовой и где то 100% на обучающей</a:t>
            </a:r>
            <a:r>
              <a:rPr lang="en-US"/>
              <a:t>)</a:t>
            </a:r>
            <a:endParaRPr lang="ru-RU"/>
          </a:p>
        </p:txBody>
      </p:sp>
      <p:pic>
        <p:nvPicPr>
          <p:cNvPr id="3074" name="Picture 2" descr="https://sun9-61.userapi.com/Ephca5-yZ4Lui3c7vkLp7Bb9ZALQx6m7FhPq5g/PgbO1B2D1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78" y="2675274"/>
            <a:ext cx="4249164" cy="31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8.userapi.com/bLCOIQMB6q8WxlyHv2EAXCPUX7n5dLlzZ_vKcg/2yqVuNbpx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36" y="2671261"/>
            <a:ext cx="4232333" cy="31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1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Полученные результаты точности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(с оружием/без оружия)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2095500"/>
            <a:ext cx="10515600" cy="4351338"/>
          </a:xfrm>
        </p:spPr>
        <p:txBody>
          <a:bodyPr/>
          <a:lstStyle/>
          <a:p>
            <a:r>
              <a:rPr lang="en-US"/>
              <a:t>Accuracy (50% </a:t>
            </a:r>
            <a:r>
              <a:rPr lang="ru-RU"/>
              <a:t>на тестовой, 100 на обучающей)</a:t>
            </a:r>
            <a:endParaRPr lang="en-US"/>
          </a:p>
          <a:p>
            <a:endParaRPr lang="ru-RU"/>
          </a:p>
        </p:txBody>
      </p:sp>
      <p:pic>
        <p:nvPicPr>
          <p:cNvPr id="1026" name="Picture 2" descr="https://sun9-13.userapi.com/N-VOsN34CplQkkXtwRFbNp2PeqRWMG7U-DR9BQ/xcjm38Ev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529806"/>
            <a:ext cx="5372100" cy="40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3pOhIeZuR6XvRvund9yFwm7gdj1Fzn2U5TqJvg/C3eJUe9v-7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08" y="2529806"/>
            <a:ext cx="5857207" cy="40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2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Полученные результаты точности</a:t>
            </a:r>
            <a:br>
              <a:rPr lang="ru-RU" dirty="0">
                <a:ea typeface="+mj-lt"/>
                <a:cs typeface="+mj-lt"/>
              </a:rPr>
            </a:br>
            <a:r>
              <a:rPr lang="ru-RU" dirty="0">
                <a:ea typeface="+mj-lt"/>
                <a:cs typeface="+mj-lt"/>
              </a:rPr>
              <a:t>(с оружием/без оружия)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Recall</a:t>
            </a:r>
            <a:r>
              <a:rPr lang="ru-RU"/>
              <a:t> (75% на тестовой и 100% на обучающей)</a:t>
            </a:r>
          </a:p>
        </p:txBody>
      </p:sp>
      <p:pic>
        <p:nvPicPr>
          <p:cNvPr id="2050" name="Picture 2" descr="https://sun3-13.userapi.com/vrEU614lYDu79cKUh8dOk3E2_MTZxy6vDy5Mmg/3HZ-E06en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6" y="2779811"/>
            <a:ext cx="4276725" cy="30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3-13.userapi.com/zWnTsYEG8Gzw_rZ2-Ujt_PjbiX19DuTsv57aNw/jSeim7XM6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28" y="2779810"/>
            <a:ext cx="4461551" cy="30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3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97137"/>
            <a:ext cx="9404723" cy="1400530"/>
          </a:xfrm>
        </p:spPr>
        <p:txBody>
          <a:bodyPr/>
          <a:lstStyle/>
          <a:p>
            <a:r>
              <a:rPr lang="ru-RU"/>
              <a:t>Описание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597667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/>
              <a:t>Опасность присутствия лиц с оружием в общественных местах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3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31870-24C9-4AFA-B069-83219F98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Блок-схема работы предлагаемой  системы</a:t>
            </a:r>
          </a:p>
        </p:txBody>
      </p:sp>
      <p:pic>
        <p:nvPicPr>
          <p:cNvPr id="5" name="Рисунок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1902B09-A617-4EB9-949E-CA6CE28C6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516" y="2053204"/>
            <a:ext cx="4659574" cy="4435401"/>
          </a:xfrm>
        </p:spPr>
      </p:pic>
    </p:spTree>
    <p:extLst>
      <p:ext uri="{BB962C8B-B14F-4D97-AF65-F5344CB8AC3E}">
        <p14:creationId xmlns:p14="http://schemas.microsoft.com/office/powerpoint/2010/main" val="322462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CB5D6-6101-4559-98E4-BA59C0AA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о проделанной работе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43041-B17D-4C63-8534-7DC85537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 ходе выполнения работы наша команда пришла к выводу, что данная задача решается наиболее эффективно путем внедрения в систему вспомогательной нейронной сети. Это повысит точность определения детей в кадре. Для полной готовности нашего проекта требуется синхронизировать работу  двух нейронных сетей и протестировать их на тестовой выборке. Также необходимо добавит интерфейс взаимодействия с видеопотоком, чтобы возможно было использовать систему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414005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8" y="604262"/>
            <a:ext cx="9404723" cy="1400530"/>
          </a:xfrm>
        </p:spPr>
        <p:txBody>
          <a:bodyPr/>
          <a:lstStyle/>
          <a:p>
            <a:r>
              <a:rPr lang="ru-RU"/>
              <a:t>Постановка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20" y="1812286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/>
              <a:t>Спроектировать и частично реализовать систему с нейронной сетью, обученной классифицировать изображения, на которых находятся люди с оружием</a:t>
            </a:r>
          </a:p>
          <a:p>
            <a:r>
              <a:rPr lang="ru-RU" sz="3200"/>
              <a:t>Изучить возможность классифицировать изображения, на которых находятся дети с оружием</a:t>
            </a:r>
          </a:p>
          <a:p>
            <a:pPr lvl="1"/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9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Используемые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Используемые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языки</a:t>
            </a:r>
            <a:r>
              <a:rPr lang="en-US" dirty="0">
                <a:cs typeface="Calibri"/>
              </a:rPr>
              <a:t>:</a:t>
            </a:r>
            <a:r>
              <a:rPr lang="en-US" dirty="0"/>
              <a:t> Python, C#</a:t>
            </a:r>
            <a:endParaRPr lang="ru-RU"/>
          </a:p>
          <a:p>
            <a:r>
              <a:rPr lang="en-US" dirty="0" err="1"/>
              <a:t>Используемая</a:t>
            </a:r>
            <a:r>
              <a:rPr lang="en-US" dirty="0"/>
              <a:t> </a:t>
            </a:r>
            <a:r>
              <a:rPr lang="en-US" dirty="0" err="1"/>
              <a:t>среда</a:t>
            </a:r>
            <a:r>
              <a:rPr lang="en-US" dirty="0"/>
              <a:t> </a:t>
            </a:r>
            <a:r>
              <a:rPr lang="en-US" dirty="0" err="1"/>
              <a:t>разработки</a:t>
            </a:r>
            <a:r>
              <a:rPr lang="en-US" dirty="0"/>
              <a:t>: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 err="1">
                <a:cs typeface="Calibri"/>
              </a:rPr>
              <a:t>Используемые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библиотеки</a:t>
            </a:r>
            <a:r>
              <a:rPr lang="en-US" dirty="0">
                <a:cs typeface="Calibri"/>
              </a:rPr>
              <a:t>: TensorFlow, </a:t>
            </a:r>
            <a:r>
              <a:rPr lang="en-US" dirty="0" err="1">
                <a:cs typeface="Calibri"/>
              </a:rPr>
              <a:t>Keras</a:t>
            </a:r>
          </a:p>
        </p:txBody>
      </p:sp>
    </p:spTree>
    <p:extLst>
      <p:ext uri="{BB962C8B-B14F-4D97-AF65-F5344CB8AC3E}">
        <p14:creationId xmlns:p14="http://schemas.microsoft.com/office/powerpoint/2010/main" val="389898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Сценарий применения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/>
              <a:t>Предназначен для использования в местах массового скопления людей. </a:t>
            </a:r>
          </a:p>
          <a:p>
            <a:r>
              <a:rPr lang="ru-RU" sz="2400"/>
              <a:t>Основные потребители: правоохранительные органы и службы безопасности.</a:t>
            </a:r>
          </a:p>
          <a:p>
            <a:r>
              <a:rPr lang="ru-RU" sz="2400"/>
              <a:t>Функции системы: </a:t>
            </a:r>
          </a:p>
          <a:p>
            <a:pPr lvl="1"/>
            <a:r>
              <a:rPr lang="ru-RU" sz="2000"/>
              <a:t>обработка кадров с камеры видеонаблюдения</a:t>
            </a:r>
          </a:p>
          <a:p>
            <a:pPr lvl="1"/>
            <a:r>
              <a:rPr lang="ru-RU" sz="2000"/>
              <a:t> в случае обнаружения на них человека с оружием, отправка уведомительного сигнала оператору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7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</a:t>
            </a:r>
            <a:r>
              <a:rPr lang="ru-RU" dirty="0" err="1"/>
              <a:t>датасете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4997"/>
            <a:ext cx="4010526" cy="46072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1400" dirty="0" err="1"/>
              <a:t>Датасет</a:t>
            </a:r>
            <a:r>
              <a:rPr lang="ru-RU" sz="1400" dirty="0"/>
              <a:t> был сформирован вручную и включает в себя 786 картинок</a:t>
            </a:r>
            <a:r>
              <a:rPr lang="en-US" sz="1400" dirty="0"/>
              <a:t>, </a:t>
            </a:r>
            <a:r>
              <a:rPr lang="ru-RU" sz="1400" dirty="0"/>
              <a:t>полученных путем сбора картинок из нескольких источников. </a:t>
            </a:r>
            <a:endParaRPr lang="en-US" sz="1400" dirty="0"/>
          </a:p>
          <a:p>
            <a:r>
              <a:rPr lang="ru-RU" sz="1400" dirty="0"/>
              <a:t>На каждый класс приходится примерно по 250 картинок. </a:t>
            </a:r>
          </a:p>
          <a:p>
            <a:r>
              <a:rPr lang="ru-RU" sz="1400" dirty="0"/>
              <a:t>Требования:</a:t>
            </a:r>
          </a:p>
          <a:p>
            <a:pPr marL="0" indent="0">
              <a:buNone/>
            </a:pPr>
            <a:r>
              <a:rPr lang="ru-RU" sz="1400" dirty="0"/>
              <a:t>    </a:t>
            </a:r>
            <a:r>
              <a:rPr lang="ru-RU" sz="1400" dirty="0">
                <a:ea typeface="+mj-lt"/>
                <a:cs typeface="+mj-lt"/>
              </a:rPr>
              <a:t>    RGB изображения в формате .</a:t>
            </a:r>
            <a:r>
              <a:rPr lang="ru-RU" sz="1400" dirty="0" err="1">
                <a:ea typeface="+mj-lt"/>
                <a:cs typeface="+mj-lt"/>
              </a:rPr>
              <a:t>jpg</a:t>
            </a:r>
            <a:endParaRPr lang="ru-RU" sz="1400" dirty="0">
              <a:ea typeface="+mj-lt"/>
              <a:cs typeface="+mj-lt"/>
            </a:endParaRPr>
          </a:p>
          <a:p>
            <a:pPr>
              <a:buNone/>
            </a:pPr>
            <a:r>
              <a:rPr lang="ru-RU" sz="1400" dirty="0">
                <a:ea typeface="+mj-lt"/>
                <a:cs typeface="+mj-lt"/>
              </a:rPr>
              <a:t>        Входное изображение имеет размеры 500 x 500 </a:t>
            </a:r>
            <a:r>
              <a:rPr lang="ru-RU" sz="1400" dirty="0" err="1">
                <a:ea typeface="+mj-lt"/>
                <a:cs typeface="+mj-lt"/>
              </a:rPr>
              <a:t>px</a:t>
            </a:r>
            <a:endParaRPr lang="ru-RU" sz="1400" dirty="0">
              <a:ea typeface="+mj-lt"/>
              <a:cs typeface="+mj-lt"/>
            </a:endParaRPr>
          </a:p>
          <a:p>
            <a:pPr>
              <a:buNone/>
            </a:pPr>
            <a:r>
              <a:rPr lang="ru-RU" sz="1400" dirty="0">
                <a:ea typeface="+mj-lt"/>
                <a:cs typeface="+mj-lt"/>
              </a:rPr>
              <a:t>	</a:t>
            </a:r>
            <a:r>
              <a:rPr lang="ru-RU" sz="1400" dirty="0"/>
              <a:t>На изображении могут быть изображены как один, так и несколько людей</a:t>
            </a:r>
          </a:p>
          <a:p>
            <a:pPr>
              <a:buNone/>
            </a:pPr>
            <a:r>
              <a:rPr lang="ru-RU" sz="1400" dirty="0"/>
              <a:t>	Ограничения на ракурс не накладываются</a:t>
            </a:r>
          </a:p>
          <a:p>
            <a:pPr>
              <a:buNone/>
            </a:pPr>
            <a:r>
              <a:rPr lang="ru-RU" sz="1400" dirty="0"/>
              <a:t>	Рассматриваются только не затемненные изображения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31" y="3934326"/>
            <a:ext cx="3932321" cy="2498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32" y="502770"/>
            <a:ext cx="3932321" cy="314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03" y="1540449"/>
            <a:ext cx="4010528" cy="3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Достигнутое решение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400" y="1612311"/>
            <a:ext cx="5981950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6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975" y="1730701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Был произведен тест на 100 изображениях разных классов. Данный эксперимент не дал удовлетворяющих результатов. </a:t>
            </a:r>
          </a:p>
          <a:p>
            <a:pPr marL="0" indent="0">
              <a:buNone/>
            </a:pPr>
            <a:r>
              <a:rPr lang="ru-RU" dirty="0"/>
              <a:t>   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56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92162-7379-4F8A-BA23-6007A39C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98139"/>
            <a:ext cx="9404723" cy="766482"/>
          </a:xfrm>
        </p:spPr>
        <p:txBody>
          <a:bodyPr/>
          <a:lstStyle/>
          <a:p>
            <a:r>
              <a:rPr lang="ru-RU" dirty="0"/>
              <a:t>Проблема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B3D674A-A2E3-491F-A8CC-371962EB3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131" y="1827841"/>
            <a:ext cx="5057775" cy="2667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A4561-A6C1-4975-B216-15362264BDD2}"/>
              </a:ext>
            </a:extLst>
          </p:cNvPr>
          <p:cNvSpPr txBox="1"/>
          <p:nvPr/>
        </p:nvSpPr>
        <p:spPr>
          <a:xfrm>
            <a:off x="646111" y="1664621"/>
            <a:ext cx="436913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-сеть путает вооруженных детей с взрослыми. </a:t>
            </a:r>
          </a:p>
          <a:p>
            <a:r>
              <a:rPr lang="ru-RU" b="1" dirty="0"/>
              <a:t>Возможное решение: </a:t>
            </a:r>
            <a:r>
              <a:rPr lang="ru-RU" dirty="0"/>
              <a:t>выделить под задачу распознавания детей и взрослых отдельную сеть. </a:t>
            </a:r>
            <a:endParaRPr lang="ru-RU" dirty="0">
              <a:cs typeface="Calibri"/>
            </a:endParaRPr>
          </a:p>
          <a:p>
            <a:endParaRPr lang="ru-RU" dirty="0"/>
          </a:p>
          <a:p>
            <a:r>
              <a:rPr lang="ru-RU" dirty="0"/>
              <a:t>Анализируя данную идею, пришли к выводу, что необходимо работать только с двумя классами: вооруженные люди и не вооруженные люди. </a:t>
            </a:r>
          </a:p>
        </p:txBody>
      </p:sp>
    </p:spTree>
    <p:extLst>
      <p:ext uri="{BB962C8B-B14F-4D97-AF65-F5344CB8AC3E}">
        <p14:creationId xmlns:p14="http://schemas.microsoft.com/office/powerpoint/2010/main" val="2495558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b77f51b-273c-4ece-9fd9-a2bfa72ca9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BABA35F318FD4EA9AECF8EAB5B3D1F" ma:contentTypeVersion="3" ma:contentTypeDescription="Создание документа." ma:contentTypeScope="" ma:versionID="3cb13242d9d7eebee844389af2cfad5d">
  <xsd:schema xmlns:xsd="http://www.w3.org/2001/XMLSchema" xmlns:xs="http://www.w3.org/2001/XMLSchema" xmlns:p="http://schemas.microsoft.com/office/2006/metadata/properties" xmlns:ns2="2b77f51b-273c-4ece-9fd9-a2bfa72ca9cd" targetNamespace="http://schemas.microsoft.com/office/2006/metadata/properties" ma:root="true" ma:fieldsID="164fffc7e9b990d62f68f2752d26681c" ns2:_="">
    <xsd:import namespace="2b77f51b-273c-4ece-9fd9-a2bfa72ca9c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7f51b-273c-4ece-9fd9-a2bfa72ca9c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782F3-7BB8-42C9-96EB-0DE242205790}">
  <ds:schemaRefs>
    <ds:schemaRef ds:uri="298afd6b-4862-45fb-87ef-92c72a3d5d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b77f51b-273c-4ece-9fd9-a2bfa72ca9cd"/>
  </ds:schemaRefs>
</ds:datastoreItem>
</file>

<file path=customXml/itemProps2.xml><?xml version="1.0" encoding="utf-8"?>
<ds:datastoreItem xmlns:ds="http://schemas.openxmlformats.org/officeDocument/2006/customXml" ds:itemID="{D31DC0C3-69EF-4F30-AC97-20296F356E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83BCC-AD86-4644-BF08-C020C5FC5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7f51b-273c-4ece-9fd9-a2bfa72ca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343</Words>
  <Application>Microsoft Office PowerPoint</Application>
  <PresentationFormat>Широкоэкранный</PresentationFormat>
  <Paragraphs>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 3</vt:lpstr>
      <vt:lpstr>Ion</vt:lpstr>
      <vt:lpstr>Тема Office</vt:lpstr>
      <vt:lpstr>Презентация PowerPoint</vt:lpstr>
      <vt:lpstr>Описание проблемы</vt:lpstr>
      <vt:lpstr>Постановка задачи</vt:lpstr>
      <vt:lpstr>Используемые технологии</vt:lpstr>
      <vt:lpstr>Сценарий применения</vt:lpstr>
      <vt:lpstr>Информация о датасете</vt:lpstr>
      <vt:lpstr>Достигнутое решение</vt:lpstr>
      <vt:lpstr>Описание эксперимента</vt:lpstr>
      <vt:lpstr>Проблема </vt:lpstr>
      <vt:lpstr>Предлагаемое решение</vt:lpstr>
      <vt:lpstr>Информация о датасете для второй сети(взрослые / дети)</vt:lpstr>
      <vt:lpstr>Требования к датасету</vt:lpstr>
      <vt:lpstr>Архитектура нейронной сети</vt:lpstr>
      <vt:lpstr>Полученные результаты точности (взрослые/дети)</vt:lpstr>
      <vt:lpstr>Полученные результаты точности (взрослые/дети)</vt:lpstr>
      <vt:lpstr>Полученные результаты точности (взрослые/дети)</vt:lpstr>
      <vt:lpstr>Полученные результаты точности (с оружием/без оружия)</vt:lpstr>
      <vt:lpstr>Полученные результаты точности (с оружием/без оружия)</vt:lpstr>
      <vt:lpstr>Полученные результаты точности (с оружием/без оружия)</vt:lpstr>
      <vt:lpstr>Блок-схема работы предлагаемой  системы</vt:lpstr>
      <vt:lpstr>Выводы о проделанной работе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Беженарь Александр Васильевич</dc:creator>
  <cp:lastModifiedBy>Беженарь Александр Васильевич</cp:lastModifiedBy>
  <cp:revision>339</cp:revision>
  <dcterms:created xsi:type="dcterms:W3CDTF">2020-07-09T04:35:13Z</dcterms:created>
  <dcterms:modified xsi:type="dcterms:W3CDTF">2020-07-14T10:45:50Z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0x01010078BABA35F318FD4EA9AECF8EAB5B3D1F</vt:lpwstr>
  </property>
</Properties>
</file>