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sldIdLst>
    <p:sldId id="257" r:id="rId6"/>
    <p:sldId id="264" r:id="rId7"/>
    <p:sldId id="263" r:id="rId8"/>
    <p:sldId id="262" r:id="rId9"/>
    <p:sldId id="261" r:id="rId10"/>
    <p:sldId id="259" r:id="rId11"/>
    <p:sldId id="265" r:id="rId12"/>
    <p:sldId id="268" r:id="rId13"/>
    <p:sldId id="258" r:id="rId14"/>
    <p:sldId id="269" r:id="rId15"/>
    <p:sldId id="266" r:id="rId16"/>
    <p:sldId id="272" r:id="rId17"/>
    <p:sldId id="267" r:id="rId18"/>
    <p:sldId id="270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E6447-6A19-47CC-AEEE-08FADB464B59}" v="2" dt="2020-07-23T09:12:12.858"/>
    <p1510:client id="{1A920FF8-8BC5-47E3-9994-B587933B1938}" v="80" dt="2020-07-23T10:34:47.284"/>
    <p1510:client id="{294B697A-158B-43B7-A089-C625347BED5E}" v="413" dt="2020-07-23T04:59:54.559"/>
    <p1510:client id="{3C8D7A3B-4FD5-482F-BA7A-8D09197588D1}" v="73" dt="2020-07-23T10:49:51.114"/>
    <p1510:client id="{6D7F862C-BD4E-4755-94C9-27946B0D8794}" v="3" dt="2020-07-23T04:35:14.382"/>
    <p1510:client id="{6F69F5FF-EFE4-4772-892F-6EE909755144}" v="46" dt="2020-07-23T12:59:59.941"/>
    <p1510:client id="{6F794885-F9C0-4C71-AE24-AFE0416AC1DF}" v="355" dt="2020-07-23T05:12:53.494"/>
    <p1510:client id="{76AC8D06-0BA6-4317-86BB-87D9977EF952}" v="203" dt="2020-07-23T05:04:11.362"/>
    <p1510:client id="{CDFF2789-C91C-48A4-9A40-F9ED5EEC633E}" v="24" dt="2020-07-23T10:44:36.899"/>
    <p1510:client id="{CE7F5EFA-6232-4275-943F-18617DEB636D}" v="2" dt="2020-07-23T04:36:04.274"/>
    <p1510:client id="{DE4FB2A1-A262-4761-A1F0-DFBA0DA36834}" v="2" dt="2020-07-23T09:04:47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абин Евгений Геннадьевич" userId="S::stud0000193149@study.utmn.ru::771f3097-f50a-42ef-81df-b7efc0683def" providerId="AD" clId="Web-{3C8D7A3B-4FD5-482F-BA7A-8D09197588D1}"/>
    <pc:docChg chg="addSld delSld modSld">
      <pc:chgData name="Бабин Евгений Геннадьевич" userId="S::stud0000193149@study.utmn.ru::771f3097-f50a-42ef-81df-b7efc0683def" providerId="AD" clId="Web-{3C8D7A3B-4FD5-482F-BA7A-8D09197588D1}" dt="2020-07-23T10:49:50.692" v="69" actId="20577"/>
      <pc:docMkLst>
        <pc:docMk/>
      </pc:docMkLst>
      <pc:sldChg chg="add del">
        <pc:chgData name="Бабин Евгений Геннадьевич" userId="S::stud0000193149@study.utmn.ru::771f3097-f50a-42ef-81df-b7efc0683def" providerId="AD" clId="Web-{3C8D7A3B-4FD5-482F-BA7A-8D09197588D1}" dt="2020-07-23T10:49:19.536" v="1"/>
        <pc:sldMkLst>
          <pc:docMk/>
          <pc:sldMk cId="1275935982" sldId="266"/>
        </pc:sldMkLst>
      </pc:sldChg>
      <pc:sldChg chg="delSp modSp add replId">
        <pc:chgData name="Бабин Евгений Геннадьевич" userId="S::stud0000193149@study.utmn.ru::771f3097-f50a-42ef-81df-b7efc0683def" providerId="AD" clId="Web-{3C8D7A3B-4FD5-482F-BA7A-8D09197588D1}" dt="2020-07-23T10:49:50.067" v="67" actId="20577"/>
        <pc:sldMkLst>
          <pc:docMk/>
          <pc:sldMk cId="1427093248" sldId="272"/>
        </pc:sldMkLst>
        <pc:spChg chg="mod">
          <ac:chgData name="Бабин Евгений Геннадьевич" userId="S::stud0000193149@study.utmn.ru::771f3097-f50a-42ef-81df-b7efc0683def" providerId="AD" clId="Web-{3C8D7A3B-4FD5-482F-BA7A-8D09197588D1}" dt="2020-07-23T10:49:50.067" v="67" actId="20577"/>
          <ac:spMkLst>
            <pc:docMk/>
            <pc:sldMk cId="1427093248" sldId="272"/>
            <ac:spMk id="5" creationId="{65F4CDA5-082F-45CC-8660-FEE626B15045}"/>
          </ac:spMkLst>
        </pc:spChg>
        <pc:picChg chg="del">
          <ac:chgData name="Бабин Евгений Геннадьевич" userId="S::stud0000193149@study.utmn.ru::771f3097-f50a-42ef-81df-b7efc0683def" providerId="AD" clId="Web-{3C8D7A3B-4FD5-482F-BA7A-8D09197588D1}" dt="2020-07-23T10:49:25.067" v="4"/>
          <ac:picMkLst>
            <pc:docMk/>
            <pc:sldMk cId="1427093248" sldId="272"/>
            <ac:picMk id="8" creationId="{C7497A27-1719-476B-B453-2C6C2CBBA1BA}"/>
          </ac:picMkLst>
        </pc:picChg>
        <pc:picChg chg="del">
          <ac:chgData name="Бабин Евгений Геннадьевич" userId="S::stud0000193149@study.utmn.ru::771f3097-f50a-42ef-81df-b7efc0683def" providerId="AD" clId="Web-{3C8D7A3B-4FD5-482F-BA7A-8D09197588D1}" dt="2020-07-23T10:49:24.536" v="3"/>
          <ac:picMkLst>
            <pc:docMk/>
            <pc:sldMk cId="1427093248" sldId="272"/>
            <ac:picMk id="9" creationId="{137B8F7B-461B-4364-9582-962A5ECD8D31}"/>
          </ac:picMkLst>
        </pc:picChg>
      </pc:sldChg>
    </pc:docChg>
  </pc:docChgLst>
  <pc:docChgLst>
    <pc:chgData name="Буторин Дмитрий Николаевич" userId="S::stud003946359@study.utmn.ru::a55aa623-213f-4e37-aa2e-3cb21b5ae558" providerId="AD" clId="Web-{6F69F5FF-EFE4-4772-892F-6EE909755144}"/>
    <pc:docChg chg="modSld">
      <pc:chgData name="Буторин Дмитрий Николаевич" userId="S::stud003946359@study.utmn.ru::a55aa623-213f-4e37-aa2e-3cb21b5ae558" providerId="AD" clId="Web-{6F69F5FF-EFE4-4772-892F-6EE909755144}" dt="2020-07-23T12:59:59.941" v="42"/>
      <pc:docMkLst>
        <pc:docMk/>
      </pc:docMkLst>
      <pc:sldChg chg="addSp modSp">
        <pc:chgData name="Буторин Дмитрий Николаевич" userId="S::stud003946359@study.utmn.ru::a55aa623-213f-4e37-aa2e-3cb21b5ae558" providerId="AD" clId="Web-{6F69F5FF-EFE4-4772-892F-6EE909755144}" dt="2020-07-23T12:59:59.941" v="42"/>
        <pc:sldMkLst>
          <pc:docMk/>
          <pc:sldMk cId="1427093248" sldId="272"/>
        </pc:sldMkLst>
        <pc:spChg chg="add mod">
          <ac:chgData name="Буторин Дмитрий Николаевич" userId="S::stud003946359@study.utmn.ru::a55aa623-213f-4e37-aa2e-3cb21b5ae558" providerId="AD" clId="Web-{6F69F5FF-EFE4-4772-892F-6EE909755144}" dt="2020-07-23T12:58:19.705" v="41" actId="1076"/>
          <ac:spMkLst>
            <pc:docMk/>
            <pc:sldMk cId="1427093248" sldId="272"/>
            <ac:spMk id="4" creationId="{B77210BC-889A-49ED-977D-5C37C9D65AFD}"/>
          </ac:spMkLst>
        </pc:spChg>
        <pc:picChg chg="add mod">
          <ac:chgData name="Буторин Дмитрий Николаевич" userId="S::stud003946359@study.utmn.ru::a55aa623-213f-4e37-aa2e-3cb21b5ae558" providerId="AD" clId="Web-{6F69F5FF-EFE4-4772-892F-6EE909755144}" dt="2020-07-23T12:59:59.941" v="42"/>
          <ac:picMkLst>
            <pc:docMk/>
            <pc:sldMk cId="1427093248" sldId="272"/>
            <ac:picMk id="3" creationId="{8C711F6D-1C7E-43C4-AE92-A9B952D33241}"/>
          </ac:picMkLst>
        </pc:picChg>
      </pc:sldChg>
    </pc:docChg>
  </pc:docChgLst>
  <pc:docChgLst>
    <pc:chgData name="Бабин Евгений Геннадьевич" userId="S::stud0000193149@study.utmn.ru::771f3097-f50a-42ef-81df-b7efc0683def" providerId="AD" clId="Web-{142E6447-6A19-47CC-AEEE-08FADB464B59}"/>
    <pc:docChg chg="modSld">
      <pc:chgData name="Бабин Евгений Геннадьевич" userId="S::stud0000193149@study.utmn.ru::771f3097-f50a-42ef-81df-b7efc0683def" providerId="AD" clId="Web-{142E6447-6A19-47CC-AEEE-08FADB464B59}" dt="2020-07-23T09:12:12.842" v="1" actId="1076"/>
      <pc:docMkLst>
        <pc:docMk/>
      </pc:docMkLst>
      <pc:sldChg chg="modSp">
        <pc:chgData name="Бабин Евгений Геннадьевич" userId="S::stud0000193149@study.utmn.ru::771f3097-f50a-42ef-81df-b7efc0683def" providerId="AD" clId="Web-{142E6447-6A19-47CC-AEEE-08FADB464B59}" dt="2020-07-23T09:12:12.842" v="1" actId="1076"/>
        <pc:sldMkLst>
          <pc:docMk/>
          <pc:sldMk cId="3702669132" sldId="257"/>
        </pc:sldMkLst>
        <pc:picChg chg="mod">
          <ac:chgData name="Бабин Евгений Геннадьевич" userId="S::stud0000193149@study.utmn.ru::771f3097-f50a-42ef-81df-b7efc0683def" providerId="AD" clId="Web-{142E6447-6A19-47CC-AEEE-08FADB464B59}" dt="2020-07-23T09:12:12.842" v="1" actId="1076"/>
          <ac:picMkLst>
            <pc:docMk/>
            <pc:sldMk cId="3702669132" sldId="257"/>
            <ac:picMk id="5" creationId="{DA19046A-C8BE-4C03-BCF6-AD41CD3D3529}"/>
          </ac:picMkLst>
        </pc:picChg>
      </pc:sldChg>
    </pc:docChg>
  </pc:docChgLst>
  <pc:docChgLst>
    <pc:chgData name="Бабин Евгений Геннадьевич" userId="S::stud0000193149@study.utmn.ru::771f3097-f50a-42ef-81df-b7efc0683def" providerId="AD" clId="Web-{6D7F862C-BD4E-4755-94C9-27946B0D8794}"/>
    <pc:docChg chg="modSld">
      <pc:chgData name="Бабин Евгений Геннадьевич" userId="S::stud0000193149@study.utmn.ru::771f3097-f50a-42ef-81df-b7efc0683def" providerId="AD" clId="Web-{6D7F862C-BD4E-4755-94C9-27946B0D8794}" dt="2020-07-23T04:35:14.382" v="1"/>
      <pc:docMkLst>
        <pc:docMk/>
      </pc:docMkLst>
      <pc:sldChg chg="delSp modSp">
        <pc:chgData name="Бабин Евгений Геннадьевич" userId="S::stud0000193149@study.utmn.ru::771f3097-f50a-42ef-81df-b7efc0683def" providerId="AD" clId="Web-{6D7F862C-BD4E-4755-94C9-27946B0D8794}" dt="2020-07-23T04:35:14.382" v="1"/>
        <pc:sldMkLst>
          <pc:docMk/>
          <pc:sldMk cId="1351651579" sldId="256"/>
        </pc:sldMkLst>
        <pc:picChg chg="del mod">
          <ac:chgData name="Бабин Евгений Геннадьевич" userId="S::stud0000193149@study.utmn.ru::771f3097-f50a-42ef-81df-b7efc0683def" providerId="AD" clId="Web-{6D7F862C-BD4E-4755-94C9-27946B0D8794}" dt="2020-07-23T04:35:14.382" v="1"/>
          <ac:picMkLst>
            <pc:docMk/>
            <pc:sldMk cId="1351651579" sldId="256"/>
            <ac:picMk id="4" creationId="{C2A40215-5CD2-46A7-9792-C94A77EDACDE}"/>
          </ac:picMkLst>
        </pc:picChg>
      </pc:sldChg>
    </pc:docChg>
  </pc:docChgLst>
  <pc:docChgLst>
    <pc:chgData clId="Web-{6D7F862C-BD4E-4755-94C9-27946B0D8794}"/>
    <pc:docChg chg="modSld">
      <pc:chgData name="" userId="" providerId="" clId="Web-{6D7F862C-BD4E-4755-94C9-27946B0D8794}" dt="2020-07-23T04:35:11.163" v="0"/>
      <pc:docMkLst>
        <pc:docMk/>
      </pc:docMkLst>
      <pc:sldChg chg="addSp modSp">
        <pc:chgData name="" userId="" providerId="" clId="Web-{6D7F862C-BD4E-4755-94C9-27946B0D8794}" dt="2020-07-23T04:35:11.163" v="0"/>
        <pc:sldMkLst>
          <pc:docMk/>
          <pc:sldMk cId="1351651579" sldId="256"/>
        </pc:sldMkLst>
        <pc:picChg chg="add mod">
          <ac:chgData name="" userId="" providerId="" clId="Web-{6D7F862C-BD4E-4755-94C9-27946B0D8794}" dt="2020-07-23T04:35:11.163" v="0"/>
          <ac:picMkLst>
            <pc:docMk/>
            <pc:sldMk cId="1351651579" sldId="256"/>
            <ac:picMk id="4" creationId="{C2A40215-5CD2-46A7-9792-C94A77EDACDE}"/>
          </ac:picMkLst>
        </pc:picChg>
      </pc:sldChg>
    </pc:docChg>
  </pc:docChgLst>
  <pc:docChgLst>
    <pc:chgData name="Бабин Евгений Геннадьевич" userId="S::stud0000193149@study.utmn.ru::771f3097-f50a-42ef-81df-b7efc0683def" providerId="AD" clId="Web-{CE7F5EFA-6232-4275-943F-18617DEB636D}"/>
    <pc:docChg chg="sldOrd">
      <pc:chgData name="Бабин Евгений Геннадьевич" userId="S::stud0000193149@study.utmn.ru::771f3097-f50a-42ef-81df-b7efc0683def" providerId="AD" clId="Web-{CE7F5EFA-6232-4275-943F-18617DEB636D}" dt="2020-07-23T04:36:04.274" v="0"/>
      <pc:docMkLst>
        <pc:docMk/>
      </pc:docMkLst>
      <pc:sldChg chg="ord">
        <pc:chgData name="Бабин Евгений Геннадьевич" userId="S::stud0000193149@study.utmn.ru::771f3097-f50a-42ef-81df-b7efc0683def" providerId="AD" clId="Web-{CE7F5EFA-6232-4275-943F-18617DEB636D}" dt="2020-07-23T04:36:04.274" v="0"/>
        <pc:sldMkLst>
          <pc:docMk/>
          <pc:sldMk cId="3702669132" sldId="257"/>
        </pc:sldMkLst>
      </pc:sldChg>
    </pc:docChg>
  </pc:docChgLst>
  <pc:docChgLst>
    <pc:chgData clId="Web-{CE7F5EFA-6232-4275-943F-18617DEB636D}"/>
    <pc:docChg chg="addSld addMainMaster">
      <pc:chgData name="" userId="" providerId="" clId="Web-{CE7F5EFA-6232-4275-943F-18617DEB636D}" dt="2020-07-23T04:36:00.242" v="0"/>
      <pc:docMkLst>
        <pc:docMk/>
      </pc:docMkLst>
      <pc:sldChg chg="add">
        <pc:chgData name="" userId="" providerId="" clId="Web-{CE7F5EFA-6232-4275-943F-18617DEB636D}" dt="2020-07-23T04:36:00.242" v="0"/>
        <pc:sldMkLst>
          <pc:docMk/>
          <pc:sldMk cId="3702669132" sldId="257"/>
        </pc:sldMkLst>
      </pc:sldChg>
      <pc:sldMasterChg chg="add addSldLayout">
        <pc:chgData name="" userId="" providerId="" clId="Web-{CE7F5EFA-6232-4275-943F-18617DEB636D}" dt="2020-07-23T04:36:00.242" v="0"/>
        <pc:sldMasterMkLst>
          <pc:docMk/>
          <pc:sldMasterMk cId="193539231" sldId="2147483672"/>
        </pc:sldMasterMkLst>
        <pc:sldLayoutChg chg="add">
          <pc:chgData name="" userId="" providerId="" clId="Web-{CE7F5EFA-6232-4275-943F-18617DEB636D}" dt="2020-07-23T04:36:00.242" v="0"/>
          <pc:sldLayoutMkLst>
            <pc:docMk/>
            <pc:sldMasterMk cId="193539231" sldId="2147483672"/>
            <pc:sldLayoutMk cId="1626004129" sldId="2147483673"/>
          </pc:sldLayoutMkLst>
        </pc:sldLayoutChg>
        <pc:sldLayoutChg chg="add">
          <pc:chgData name="" userId="" providerId="" clId="Web-{CE7F5EFA-6232-4275-943F-18617DEB636D}" dt="2020-07-23T04:36:00.242" v="0"/>
          <pc:sldLayoutMkLst>
            <pc:docMk/>
            <pc:sldMasterMk cId="193539231" sldId="2147483672"/>
            <pc:sldLayoutMk cId="3237977704" sldId="2147483674"/>
          </pc:sldLayoutMkLst>
        </pc:sldLayoutChg>
        <pc:sldLayoutChg chg="add">
          <pc:chgData name="" userId="" providerId="" clId="Web-{CE7F5EFA-6232-4275-943F-18617DEB636D}" dt="2020-07-23T04:36:00.242" v="0"/>
          <pc:sldLayoutMkLst>
            <pc:docMk/>
            <pc:sldMasterMk cId="193539231" sldId="2147483672"/>
            <pc:sldLayoutMk cId="2080598725" sldId="2147483675"/>
          </pc:sldLayoutMkLst>
        </pc:sldLayoutChg>
        <pc:sldLayoutChg chg="add">
          <pc:chgData name="" userId="" providerId="" clId="Web-{CE7F5EFA-6232-4275-943F-18617DEB636D}" dt="2020-07-23T04:36:00.242" v="0"/>
          <pc:sldLayoutMkLst>
            <pc:docMk/>
            <pc:sldMasterMk cId="193539231" sldId="2147483672"/>
            <pc:sldLayoutMk cId="214344548" sldId="2147483676"/>
          </pc:sldLayoutMkLst>
        </pc:sldLayoutChg>
        <pc:sldLayoutChg chg="add">
          <pc:chgData name="" userId="" providerId="" clId="Web-{CE7F5EFA-6232-4275-943F-18617DEB636D}" dt="2020-07-23T04:36:00.242" v="0"/>
          <pc:sldLayoutMkLst>
            <pc:docMk/>
            <pc:sldMasterMk cId="193539231" sldId="2147483672"/>
            <pc:sldLayoutMk cId="2003155046" sldId="2147483677"/>
          </pc:sldLayoutMkLst>
        </pc:sldLayoutChg>
        <pc:sldLayoutChg chg="add">
          <pc:chgData name="" userId="" providerId="" clId="Web-{CE7F5EFA-6232-4275-943F-18617DEB636D}" dt="2020-07-23T04:36:00.242" v="0"/>
          <pc:sldLayoutMkLst>
            <pc:docMk/>
            <pc:sldMasterMk cId="193539231" sldId="2147483672"/>
            <pc:sldLayoutMk cId="348939395" sldId="2147483678"/>
          </pc:sldLayoutMkLst>
        </pc:sldLayoutChg>
        <pc:sldLayoutChg chg="add">
          <pc:chgData name="" userId="" providerId="" clId="Web-{CE7F5EFA-6232-4275-943F-18617DEB636D}" dt="2020-07-23T04:36:00.242" v="0"/>
          <pc:sldLayoutMkLst>
            <pc:docMk/>
            <pc:sldMasterMk cId="193539231" sldId="2147483672"/>
            <pc:sldLayoutMk cId="423735946" sldId="2147483679"/>
          </pc:sldLayoutMkLst>
        </pc:sldLayoutChg>
        <pc:sldLayoutChg chg="add">
          <pc:chgData name="" userId="" providerId="" clId="Web-{CE7F5EFA-6232-4275-943F-18617DEB636D}" dt="2020-07-23T04:36:00.242" v="0"/>
          <pc:sldLayoutMkLst>
            <pc:docMk/>
            <pc:sldMasterMk cId="193539231" sldId="2147483672"/>
            <pc:sldLayoutMk cId="2136517803" sldId="2147483680"/>
          </pc:sldLayoutMkLst>
        </pc:sldLayoutChg>
        <pc:sldLayoutChg chg="add">
          <pc:chgData name="" userId="" providerId="" clId="Web-{CE7F5EFA-6232-4275-943F-18617DEB636D}" dt="2020-07-23T04:36:00.242" v="0"/>
          <pc:sldLayoutMkLst>
            <pc:docMk/>
            <pc:sldMasterMk cId="193539231" sldId="2147483672"/>
            <pc:sldLayoutMk cId="1836159653" sldId="2147483681"/>
          </pc:sldLayoutMkLst>
        </pc:sldLayoutChg>
        <pc:sldLayoutChg chg="add">
          <pc:chgData name="" userId="" providerId="" clId="Web-{CE7F5EFA-6232-4275-943F-18617DEB636D}" dt="2020-07-23T04:36:00.242" v="0"/>
          <pc:sldLayoutMkLst>
            <pc:docMk/>
            <pc:sldMasterMk cId="193539231" sldId="2147483672"/>
            <pc:sldLayoutMk cId="1801461588" sldId="2147483682"/>
          </pc:sldLayoutMkLst>
        </pc:sldLayoutChg>
        <pc:sldLayoutChg chg="add">
          <pc:chgData name="" userId="" providerId="" clId="Web-{CE7F5EFA-6232-4275-943F-18617DEB636D}" dt="2020-07-23T04:36:00.242" v="0"/>
          <pc:sldLayoutMkLst>
            <pc:docMk/>
            <pc:sldMasterMk cId="193539231" sldId="2147483672"/>
            <pc:sldLayoutMk cId="1676806849" sldId="2147483683"/>
          </pc:sldLayoutMkLst>
        </pc:sldLayoutChg>
      </pc:sldMasterChg>
    </pc:docChg>
  </pc:docChgLst>
  <pc:docChgLst>
    <pc:chgData name="Бабин Евгений Геннадьевич" userId="S::stud0000193149@study.utmn.ru::771f3097-f50a-42ef-81df-b7efc0683def" providerId="AD" clId="Web-{294B697A-158B-43B7-A089-C625347BED5E}"/>
    <pc:docChg chg="addSld delSld modSld">
      <pc:chgData name="Бабин Евгений Геннадьевич" userId="S::stud0000193149@study.utmn.ru::771f3097-f50a-42ef-81df-b7efc0683def" providerId="AD" clId="Web-{294B697A-158B-43B7-A089-C625347BED5E}" dt="2020-07-23T04:59:54.559" v="404" actId="14100"/>
      <pc:docMkLst>
        <pc:docMk/>
      </pc:docMkLst>
      <pc:sldChg chg="del">
        <pc:chgData name="Бабин Евгений Геннадьевич" userId="S::stud0000193149@study.utmn.ru::771f3097-f50a-42ef-81df-b7efc0683def" providerId="AD" clId="Web-{294B697A-158B-43B7-A089-C625347BED5E}" dt="2020-07-23T04:37:16.347" v="7"/>
        <pc:sldMkLst>
          <pc:docMk/>
          <pc:sldMk cId="1351651579" sldId="256"/>
        </pc:sldMkLst>
      </pc:sldChg>
      <pc:sldChg chg="modSp">
        <pc:chgData name="Бабин Евгений Геннадьевич" userId="S::stud0000193149@study.utmn.ru::771f3097-f50a-42ef-81df-b7efc0683def" providerId="AD" clId="Web-{294B697A-158B-43B7-A089-C625347BED5E}" dt="2020-07-23T04:43:07.191" v="17" actId="20577"/>
        <pc:sldMkLst>
          <pc:docMk/>
          <pc:sldMk cId="3702669132" sldId="257"/>
        </pc:sldMkLst>
        <pc:spChg chg="mod">
          <ac:chgData name="Бабин Евгений Геннадьевич" userId="S::stud0000193149@study.utmn.ru::771f3097-f50a-42ef-81df-b7efc0683def" providerId="AD" clId="Web-{294B697A-158B-43B7-A089-C625347BED5E}" dt="2020-07-23T04:43:07.191" v="17" actId="20577"/>
          <ac:spMkLst>
            <pc:docMk/>
            <pc:sldMk cId="3702669132" sldId="257"/>
            <ac:spMk id="10" creationId="{699CBAA1-1123-4F76-BF87-BDB82FDF47C6}"/>
          </ac:spMkLst>
        </pc:spChg>
      </pc:sldChg>
      <pc:sldChg chg="modSp add">
        <pc:chgData name="Бабин Евгений Геннадьевич" userId="S::stud0000193149@study.utmn.ru::771f3097-f50a-42ef-81df-b7efc0683def" providerId="AD" clId="Web-{294B697A-158B-43B7-A089-C625347BED5E}" dt="2020-07-23T04:45:12.354" v="25" actId="1076"/>
        <pc:sldMkLst>
          <pc:docMk/>
          <pc:sldMk cId="2155368283" sldId="258"/>
        </pc:sldMkLst>
        <pc:spChg chg="mod">
          <ac:chgData name="Бабин Евгений Геннадьевич" userId="S::stud0000193149@study.utmn.ru::771f3097-f50a-42ef-81df-b7efc0683def" providerId="AD" clId="Web-{294B697A-158B-43B7-A089-C625347BED5E}" dt="2020-07-23T04:45:12.354" v="25" actId="1076"/>
          <ac:spMkLst>
            <pc:docMk/>
            <pc:sldMk cId="2155368283" sldId="258"/>
            <ac:spMk id="2" creationId="{9FF86A78-21B2-438C-978F-723596C471F1}"/>
          </ac:spMkLst>
        </pc:spChg>
      </pc:sldChg>
      <pc:sldChg chg="add">
        <pc:chgData name="Бабин Евгений Геннадьевич" userId="S::stud0000193149@study.utmn.ru::771f3097-f50a-42ef-81df-b7efc0683def" providerId="AD" clId="Web-{294B697A-158B-43B7-A089-C625347BED5E}" dt="2020-07-23T04:37:06.925" v="1"/>
        <pc:sldMkLst>
          <pc:docMk/>
          <pc:sldMk cId="1775280247" sldId="259"/>
        </pc:sldMkLst>
      </pc:sldChg>
      <pc:sldChg chg="add del">
        <pc:chgData name="Бабин Евгений Геннадьевич" userId="S::stud0000193149@study.utmn.ru::771f3097-f50a-42ef-81df-b7efc0683def" providerId="AD" clId="Web-{294B697A-158B-43B7-A089-C625347BED5E}" dt="2020-07-23T04:44:07.822" v="19"/>
        <pc:sldMkLst>
          <pc:docMk/>
          <pc:sldMk cId="2443215822" sldId="260"/>
        </pc:sldMkLst>
      </pc:sldChg>
      <pc:sldChg chg="add">
        <pc:chgData name="Бабин Евгений Геннадьевич" userId="S::stud0000193149@study.utmn.ru::771f3097-f50a-42ef-81df-b7efc0683def" providerId="AD" clId="Web-{294B697A-158B-43B7-A089-C625347BED5E}" dt="2020-07-23T04:37:07.018" v="3"/>
        <pc:sldMkLst>
          <pc:docMk/>
          <pc:sldMk cId="3307203792" sldId="261"/>
        </pc:sldMkLst>
      </pc:sldChg>
      <pc:sldChg chg="add">
        <pc:chgData name="Бабин Евгений Геннадьевич" userId="S::stud0000193149@study.utmn.ru::771f3097-f50a-42ef-81df-b7efc0683def" providerId="AD" clId="Web-{294B697A-158B-43B7-A089-C625347BED5E}" dt="2020-07-23T04:37:07.097" v="4"/>
        <pc:sldMkLst>
          <pc:docMk/>
          <pc:sldMk cId="2432178567" sldId="262"/>
        </pc:sldMkLst>
      </pc:sldChg>
      <pc:sldChg chg="add">
        <pc:chgData name="Бабин Евгений Геннадьевич" userId="S::stud0000193149@study.utmn.ru::771f3097-f50a-42ef-81df-b7efc0683def" providerId="AD" clId="Web-{294B697A-158B-43B7-A089-C625347BED5E}" dt="2020-07-23T04:37:07.190" v="5"/>
        <pc:sldMkLst>
          <pc:docMk/>
          <pc:sldMk cId="3617677462" sldId="263"/>
        </pc:sldMkLst>
      </pc:sldChg>
      <pc:sldChg chg="modSp add">
        <pc:chgData name="Бабин Евгений Геннадьевич" userId="S::stud0000193149@study.utmn.ru::771f3097-f50a-42ef-81df-b7efc0683def" providerId="AD" clId="Web-{294B697A-158B-43B7-A089-C625347BED5E}" dt="2020-07-23T04:46:53.932" v="35" actId="1076"/>
        <pc:sldMkLst>
          <pc:docMk/>
          <pc:sldMk cId="4146320810" sldId="264"/>
        </pc:sldMkLst>
        <pc:spChg chg="mod">
          <ac:chgData name="Бабин Евгений Геннадьевич" userId="S::stud0000193149@study.utmn.ru::771f3097-f50a-42ef-81df-b7efc0683def" providerId="AD" clId="Web-{294B697A-158B-43B7-A089-C625347BED5E}" dt="2020-07-23T04:46:53.932" v="35" actId="1076"/>
          <ac:spMkLst>
            <pc:docMk/>
            <pc:sldMk cId="4146320810" sldId="264"/>
            <ac:spMk id="2" creationId="{9E3E72E0-661F-4A6E-A020-CEA176C31CB4}"/>
          </ac:spMkLst>
        </pc:spChg>
        <pc:spChg chg="mod">
          <ac:chgData name="Бабин Евгений Геннадьевич" userId="S::stud0000193149@study.utmn.ru::771f3097-f50a-42ef-81df-b7efc0683def" providerId="AD" clId="Web-{294B697A-158B-43B7-A089-C625347BED5E}" dt="2020-07-23T04:46:47.823" v="34" actId="1076"/>
          <ac:spMkLst>
            <pc:docMk/>
            <pc:sldMk cId="4146320810" sldId="264"/>
            <ac:spMk id="6" creationId="{0E4A75CF-06D2-4C3C-93BF-3D0A3B64996E}"/>
          </ac:spMkLst>
        </pc:spChg>
      </pc:sldChg>
      <pc:sldChg chg="addSp delSp modSp">
        <pc:chgData name="Бабин Евгений Геннадьевич" userId="S::stud0000193149@study.utmn.ru::771f3097-f50a-42ef-81df-b7efc0683def" providerId="AD" clId="Web-{294B697A-158B-43B7-A089-C625347BED5E}" dt="2020-07-23T04:39:38.941" v="12"/>
        <pc:sldMkLst>
          <pc:docMk/>
          <pc:sldMk cId="1094714853" sldId="265"/>
        </pc:sldMkLst>
        <pc:spChg chg="del">
          <ac:chgData name="Бабин Евгений Геннадьевич" userId="S::stud0000193149@study.utmn.ru::771f3097-f50a-42ef-81df-b7efc0683def" providerId="AD" clId="Web-{294B697A-158B-43B7-A089-C625347BED5E}" dt="2020-07-23T04:39:31.456" v="10"/>
          <ac:spMkLst>
            <pc:docMk/>
            <pc:sldMk cId="1094714853" sldId="265"/>
            <ac:spMk id="2" creationId="{4FFFAFC4-5C10-4E55-B3A5-3F5EE0898B55}"/>
          </ac:spMkLst>
        </pc:spChg>
        <pc:spChg chg="add mod">
          <ac:chgData name="Бабин Евгений Геннадьевич" userId="S::stud0000193149@study.utmn.ru::771f3097-f50a-42ef-81df-b7efc0683def" providerId="AD" clId="Web-{294B697A-158B-43B7-A089-C625347BED5E}" dt="2020-07-23T04:39:36.472" v="11" actId="1076"/>
          <ac:spMkLst>
            <pc:docMk/>
            <pc:sldMk cId="1094714853" sldId="265"/>
            <ac:spMk id="6" creationId="{C1F9BF22-2637-4786-A981-759750BF8B9C}"/>
          </ac:spMkLst>
        </pc:spChg>
        <pc:spChg chg="add mod">
          <ac:chgData name="Бабин Евгений Геннадьевич" userId="S::stud0000193149@study.utmn.ru::771f3097-f50a-42ef-81df-b7efc0683def" providerId="AD" clId="Web-{294B697A-158B-43B7-A089-C625347BED5E}" dt="2020-07-23T04:39:38.941" v="12"/>
          <ac:spMkLst>
            <pc:docMk/>
            <pc:sldMk cId="1094714853" sldId="265"/>
            <ac:spMk id="8" creationId="{9F158988-14D7-4BB2-86E5-14083804349D}"/>
          </ac:spMkLst>
        </pc:spChg>
      </pc:sldChg>
      <pc:sldChg chg="addSp modSp">
        <pc:chgData name="Бабин Евгений Геннадьевич" userId="S::stud0000193149@study.utmn.ru::771f3097-f50a-42ef-81df-b7efc0683def" providerId="AD" clId="Web-{294B697A-158B-43B7-A089-C625347BED5E}" dt="2020-07-23T04:44:55.447" v="24" actId="1076"/>
        <pc:sldMkLst>
          <pc:docMk/>
          <pc:sldMk cId="1275935982" sldId="266"/>
        </pc:sldMkLst>
        <pc:spChg chg="add mod">
          <ac:chgData name="Бабин Евгений Геннадьевич" userId="S::stud0000193149@study.utmn.ru::771f3097-f50a-42ef-81df-b7efc0683def" providerId="AD" clId="Web-{294B697A-158B-43B7-A089-C625347BED5E}" dt="2020-07-23T04:44:55.447" v="24" actId="1076"/>
          <ac:spMkLst>
            <pc:docMk/>
            <pc:sldMk cId="1275935982" sldId="266"/>
            <ac:spMk id="5" creationId="{65F4CDA5-082F-45CC-8660-FEE626B15045}"/>
          </ac:spMkLst>
        </pc:spChg>
      </pc:sldChg>
      <pc:sldChg chg="addSp delSp modSp">
        <pc:chgData name="Бабин Евгений Геннадьевич" userId="S::stud0000193149@study.utmn.ru::771f3097-f50a-42ef-81df-b7efc0683def" providerId="AD" clId="Web-{294B697A-158B-43B7-A089-C625347BED5E}" dt="2020-07-23T04:57:19.745" v="391" actId="1076"/>
        <pc:sldMkLst>
          <pc:docMk/>
          <pc:sldMk cId="3802354004" sldId="267"/>
        </pc:sldMkLst>
        <pc:spChg chg="del">
          <ac:chgData name="Бабин Евгений Геннадьевич" userId="S::stud0000193149@study.utmn.ru::771f3097-f50a-42ef-81df-b7efc0683def" providerId="AD" clId="Web-{294B697A-158B-43B7-A089-C625347BED5E}" dt="2020-07-23T04:51:29.823" v="36"/>
          <ac:spMkLst>
            <pc:docMk/>
            <pc:sldMk cId="3802354004" sldId="267"/>
            <ac:spMk id="2" creationId="{B572A8BF-805B-4A79-A432-C7A95B3314EC}"/>
          </ac:spMkLst>
        </pc:spChg>
        <pc:spChg chg="del">
          <ac:chgData name="Бабин Евгений Геннадьевич" userId="S::stud0000193149@study.utmn.ru::771f3097-f50a-42ef-81df-b7efc0683def" providerId="AD" clId="Web-{294B697A-158B-43B7-A089-C625347BED5E}" dt="2020-07-23T04:51:31.573" v="37"/>
          <ac:spMkLst>
            <pc:docMk/>
            <pc:sldMk cId="3802354004" sldId="267"/>
            <ac:spMk id="3" creationId="{ECFA1A6A-1C61-4246-92AF-6EBB4914871D}"/>
          </ac:spMkLst>
        </pc:spChg>
        <pc:spChg chg="add">
          <ac:chgData name="Бабин Евгений Геннадьевич" userId="S::stud0000193149@study.utmn.ru::771f3097-f50a-42ef-81df-b7efc0683def" providerId="AD" clId="Web-{294B697A-158B-43B7-A089-C625347BED5E}" dt="2020-07-23T04:51:43.010" v="38"/>
          <ac:spMkLst>
            <pc:docMk/>
            <pc:sldMk cId="3802354004" sldId="267"/>
            <ac:spMk id="5" creationId="{930F7EE5-F84A-452F-8B14-8E09433E8696}"/>
          </ac:spMkLst>
        </pc:spChg>
        <pc:spChg chg="add mod">
          <ac:chgData name="Бабин Евгений Геннадьевич" userId="S::stud0000193149@study.utmn.ru::771f3097-f50a-42ef-81df-b7efc0683def" providerId="AD" clId="Web-{294B697A-158B-43B7-A089-C625347BED5E}" dt="2020-07-23T04:52:17.731" v="92" actId="20577"/>
          <ac:spMkLst>
            <pc:docMk/>
            <pc:sldMk cId="3802354004" sldId="267"/>
            <ac:spMk id="7" creationId="{D322851F-31ED-4D9A-A121-A894D99A0F65}"/>
          </ac:spMkLst>
        </pc:spChg>
        <pc:spChg chg="add mod">
          <ac:chgData name="Бабин Евгений Геннадьевич" userId="S::stud0000193149@study.utmn.ru::771f3097-f50a-42ef-81df-b7efc0683def" providerId="AD" clId="Web-{294B697A-158B-43B7-A089-C625347BED5E}" dt="2020-07-23T04:57:19.745" v="391" actId="1076"/>
          <ac:spMkLst>
            <pc:docMk/>
            <pc:sldMk cId="3802354004" sldId="267"/>
            <ac:spMk id="8" creationId="{621EDDD7-B4A4-4619-ABC1-886864D56D91}"/>
          </ac:spMkLst>
        </pc:spChg>
      </pc:sldChg>
      <pc:sldChg chg="addSp delSp modSp">
        <pc:chgData name="Бабин Евгений Геннадьевич" userId="S::stud0000193149@study.utmn.ru::771f3097-f50a-42ef-81df-b7efc0683def" providerId="AD" clId="Web-{294B697A-158B-43B7-A089-C625347BED5E}" dt="2020-07-23T04:46:20.072" v="30" actId="1076"/>
        <pc:sldMkLst>
          <pc:docMk/>
          <pc:sldMk cId="3536706024" sldId="268"/>
        </pc:sldMkLst>
        <pc:spChg chg="del">
          <ac:chgData name="Бабин Евгений Геннадьевич" userId="S::stud0000193149@study.utmn.ru::771f3097-f50a-42ef-81df-b7efc0683def" providerId="AD" clId="Web-{294B697A-158B-43B7-A089-C625347BED5E}" dt="2020-07-23T04:45:37.322" v="28"/>
          <ac:spMkLst>
            <pc:docMk/>
            <pc:sldMk cId="3536706024" sldId="268"/>
            <ac:spMk id="2" creationId="{96E6D80C-4C4F-42A6-832C-D50BF7882585}"/>
          </ac:spMkLst>
        </pc:spChg>
        <pc:spChg chg="add del">
          <ac:chgData name="Бабин Евгений Геннадьевич" userId="S::stud0000193149@study.utmn.ru::771f3097-f50a-42ef-81df-b7efc0683def" providerId="AD" clId="Web-{294B697A-158B-43B7-A089-C625347BED5E}" dt="2020-07-23T04:45:32.854" v="27"/>
          <ac:spMkLst>
            <pc:docMk/>
            <pc:sldMk cId="3536706024" sldId="268"/>
            <ac:spMk id="6" creationId="{EDA74ADF-EB5F-4470-9617-DBA8F7B62E2C}"/>
          </ac:spMkLst>
        </pc:spChg>
        <pc:spChg chg="add">
          <ac:chgData name="Бабин Евгений Геннадьевич" userId="S::stud0000193149@study.utmn.ru::771f3097-f50a-42ef-81df-b7efc0683def" providerId="AD" clId="Web-{294B697A-158B-43B7-A089-C625347BED5E}" dt="2020-07-23T04:45:38.588" v="29"/>
          <ac:spMkLst>
            <pc:docMk/>
            <pc:sldMk cId="3536706024" sldId="268"/>
            <ac:spMk id="8" creationId="{62F3A35E-CC64-41C2-A25A-68102ED453EB}"/>
          </ac:spMkLst>
        </pc:spChg>
        <pc:picChg chg="mod">
          <ac:chgData name="Бабин Евгений Геннадьевич" userId="S::stud0000193149@study.utmn.ru::771f3097-f50a-42ef-81df-b7efc0683def" providerId="AD" clId="Web-{294B697A-158B-43B7-A089-C625347BED5E}" dt="2020-07-23T04:46:20.072" v="30" actId="1076"/>
          <ac:picMkLst>
            <pc:docMk/>
            <pc:sldMk cId="3536706024" sldId="268"/>
            <ac:picMk id="4" creationId="{A00758D7-BC5C-40F4-82DF-0ED01B7CE627}"/>
          </ac:picMkLst>
        </pc:picChg>
      </pc:sldChg>
      <pc:sldChg chg="addSp delSp modSp add replId">
        <pc:chgData name="Бабин Евгений Геннадьевич" userId="S::stud0000193149@study.utmn.ru::771f3097-f50a-42ef-81df-b7efc0683def" providerId="AD" clId="Web-{294B697A-158B-43B7-A089-C625347BED5E}" dt="2020-07-23T04:59:54.559" v="404" actId="14100"/>
        <pc:sldMkLst>
          <pc:docMk/>
          <pc:sldMk cId="3474900120" sldId="270"/>
        </pc:sldMkLst>
        <pc:spChg chg="del">
          <ac:chgData name="Бабин Евгений Геннадьевич" userId="S::stud0000193149@study.utmn.ru::771f3097-f50a-42ef-81df-b7efc0683def" providerId="AD" clId="Web-{294B697A-158B-43B7-A089-C625347BED5E}" dt="2020-07-23T04:58:48.527" v="393"/>
          <ac:spMkLst>
            <pc:docMk/>
            <pc:sldMk cId="3474900120" sldId="270"/>
            <ac:spMk id="8" creationId="{621EDDD7-B4A4-4619-ABC1-886864D56D91}"/>
          </ac:spMkLst>
        </pc:spChg>
        <pc:picChg chg="add mod">
          <ac:chgData name="Бабин Евгений Геннадьевич" userId="S::stud0000193149@study.utmn.ru::771f3097-f50a-42ef-81df-b7efc0683def" providerId="AD" clId="Web-{294B697A-158B-43B7-A089-C625347BED5E}" dt="2020-07-23T04:58:59.136" v="397" actId="1076"/>
          <ac:picMkLst>
            <pc:docMk/>
            <pc:sldMk cId="3474900120" sldId="270"/>
            <ac:picMk id="2" creationId="{FD60B2F0-F7A8-4CEB-B7F1-D833908195CE}"/>
          </ac:picMkLst>
        </pc:picChg>
        <pc:picChg chg="add mod">
          <ac:chgData name="Бабин Евгений Геннадьевич" userId="S::stud0000193149@study.utmn.ru::771f3097-f50a-42ef-81df-b7efc0683def" providerId="AD" clId="Web-{294B697A-158B-43B7-A089-C625347BED5E}" dt="2020-07-23T04:59:54.559" v="404" actId="14100"/>
          <ac:picMkLst>
            <pc:docMk/>
            <pc:sldMk cId="3474900120" sldId="270"/>
            <ac:picMk id="3" creationId="{24E03A1F-5BE4-4B87-BE02-862A6E5F17DF}"/>
          </ac:picMkLst>
        </pc:picChg>
      </pc:sldChg>
    </pc:docChg>
  </pc:docChgLst>
  <pc:docChgLst>
    <pc:chgData name="Доброванова Людмила Юрьевна" userId="S::stud0000102991@study.utmn.ru::f07cfa04-df33-4132-aa01-d2f765e64c4f" providerId="AD" clId="Web-{6F794885-F9C0-4C71-AE24-AFE0416AC1DF}"/>
    <pc:docChg chg="modSld">
      <pc:chgData name="Доброванова Людмила Юрьевна" userId="S::stud0000102991@study.utmn.ru::f07cfa04-df33-4132-aa01-d2f765e64c4f" providerId="AD" clId="Web-{6F794885-F9C0-4C71-AE24-AFE0416AC1DF}" dt="2020-07-23T05:12:53.494" v="352" actId="20577"/>
      <pc:docMkLst>
        <pc:docMk/>
      </pc:docMkLst>
      <pc:sldChg chg="addSp modSp">
        <pc:chgData name="Доброванова Людмила Юрьевна" userId="S::stud0000102991@study.utmn.ru::f07cfa04-df33-4132-aa01-d2f765e64c4f" providerId="AD" clId="Web-{6F794885-F9C0-4C71-AE24-AFE0416AC1DF}" dt="2020-07-23T05:12:45.666" v="350" actId="20577"/>
        <pc:sldMkLst>
          <pc:docMk/>
          <pc:sldMk cId="958952440" sldId="269"/>
        </pc:sldMkLst>
        <pc:spChg chg="mod">
          <ac:chgData name="Доброванова Людмила Юрьевна" userId="S::stud0000102991@study.utmn.ru::f07cfa04-df33-4132-aa01-d2f765e64c4f" providerId="AD" clId="Web-{6F794885-F9C0-4C71-AE24-AFE0416AC1DF}" dt="2020-07-23T05:12:45.666" v="350" actId="20577"/>
          <ac:spMkLst>
            <pc:docMk/>
            <pc:sldMk cId="958952440" sldId="269"/>
            <ac:spMk id="2" creationId="{FC6E6355-3EE6-41A8-B8BB-67FCAD925C3A}"/>
          </ac:spMkLst>
        </pc:spChg>
        <pc:spChg chg="mod">
          <ac:chgData name="Доброванова Людмила Юрьевна" userId="S::stud0000102991@study.utmn.ru::f07cfa04-df33-4132-aa01-d2f765e64c4f" providerId="AD" clId="Web-{6F794885-F9C0-4C71-AE24-AFE0416AC1DF}" dt="2020-07-23T05:09:36.597" v="279" actId="20577"/>
          <ac:spMkLst>
            <pc:docMk/>
            <pc:sldMk cId="958952440" sldId="269"/>
            <ac:spMk id="3" creationId="{7A173106-2D5E-408A-A62D-E3F10FD15D82}"/>
          </ac:spMkLst>
        </pc:spChg>
        <pc:spChg chg="ord">
          <ac:chgData name="Доброванова Людмила Юрьевна" userId="S::stud0000102991@study.utmn.ru::f07cfa04-df33-4132-aa01-d2f765e64c4f" providerId="AD" clId="Web-{6F794885-F9C0-4C71-AE24-AFE0416AC1DF}" dt="2020-07-23T05:11:22.804" v="299"/>
          <ac:spMkLst>
            <pc:docMk/>
            <pc:sldMk cId="958952440" sldId="269"/>
            <ac:spMk id="5" creationId="{1A6ECC96-9A66-49E7-81AD-9383178FCE36}"/>
          </ac:spMkLst>
        </pc:spChg>
        <pc:picChg chg="add mod">
          <ac:chgData name="Доброванова Людмила Юрьевна" userId="S::stud0000102991@study.utmn.ru::f07cfa04-df33-4132-aa01-d2f765e64c4f" providerId="AD" clId="Web-{6F794885-F9C0-4C71-AE24-AFE0416AC1DF}" dt="2020-07-23T05:11:02.475" v="298" actId="1076"/>
          <ac:picMkLst>
            <pc:docMk/>
            <pc:sldMk cId="958952440" sldId="269"/>
            <ac:picMk id="4" creationId="{86394568-DB02-4B48-BBD5-433A001AFE95}"/>
          </ac:picMkLst>
        </pc:picChg>
        <pc:picChg chg="add mod">
          <ac:chgData name="Доброванова Людмила Юрьевна" userId="S::stud0000102991@study.utmn.ru::f07cfa04-df33-4132-aa01-d2f765e64c4f" providerId="AD" clId="Web-{6F794885-F9C0-4C71-AE24-AFE0416AC1DF}" dt="2020-07-23T05:10:52.896" v="295" actId="1076"/>
          <ac:picMkLst>
            <pc:docMk/>
            <pc:sldMk cId="958952440" sldId="269"/>
            <ac:picMk id="6" creationId="{432A6A84-9F4D-47D1-888F-E14D5E2F457B}"/>
          </ac:picMkLst>
        </pc:picChg>
        <pc:picChg chg="add mod">
          <ac:chgData name="Доброванова Людмила Юрьевна" userId="S::stud0000102991@study.utmn.ru::f07cfa04-df33-4132-aa01-d2f765e64c4f" providerId="AD" clId="Web-{6F794885-F9C0-4C71-AE24-AFE0416AC1DF}" dt="2020-07-23T05:10:55.240" v="296" actId="1076"/>
          <ac:picMkLst>
            <pc:docMk/>
            <pc:sldMk cId="958952440" sldId="269"/>
            <ac:picMk id="7" creationId="{51E5901B-F2D3-41A4-8CB6-339D4BCF636C}"/>
          </ac:picMkLst>
        </pc:picChg>
      </pc:sldChg>
    </pc:docChg>
  </pc:docChgLst>
  <pc:docChgLst>
    <pc:chgData name="Бабин Евгений Геннадьевич" userId="S::stud0000193149@study.utmn.ru::771f3097-f50a-42ef-81df-b7efc0683def" providerId="AD" clId="Web-{CDFF2789-C91C-48A4-9A40-F9ED5EEC633E}"/>
    <pc:docChg chg="modSld">
      <pc:chgData name="Бабин Евгений Геннадьевич" userId="S::stud0000193149@study.utmn.ru::771f3097-f50a-42ef-81df-b7efc0683def" providerId="AD" clId="Web-{CDFF2789-C91C-48A4-9A40-F9ED5EEC633E}" dt="2020-07-23T10:44:36.899" v="23" actId="1076"/>
      <pc:docMkLst>
        <pc:docMk/>
      </pc:docMkLst>
      <pc:sldChg chg="modSp">
        <pc:chgData name="Бабин Евгений Геннадьевич" userId="S::stud0000193149@study.utmn.ru::771f3097-f50a-42ef-81df-b7efc0683def" providerId="AD" clId="Web-{CDFF2789-C91C-48A4-9A40-F9ED5EEC633E}" dt="2020-07-23T10:44:36.899" v="23" actId="1076"/>
        <pc:sldMkLst>
          <pc:docMk/>
          <pc:sldMk cId="3802354004" sldId="267"/>
        </pc:sldMkLst>
        <pc:spChg chg="mod">
          <ac:chgData name="Бабин Евгений Геннадьевич" userId="S::stud0000193149@study.utmn.ru::771f3097-f50a-42ef-81df-b7efc0683def" providerId="AD" clId="Web-{CDFF2789-C91C-48A4-9A40-F9ED5EEC633E}" dt="2020-07-23T10:44:31.758" v="22" actId="1076"/>
          <ac:spMkLst>
            <pc:docMk/>
            <pc:sldMk cId="3802354004" sldId="267"/>
            <ac:spMk id="8" creationId="{621EDDD7-B4A4-4619-ABC1-886864D56D91}"/>
          </ac:spMkLst>
        </pc:spChg>
        <pc:picChg chg="mod">
          <ac:chgData name="Бабин Евгений Геннадьевич" userId="S::stud0000193149@study.utmn.ru::771f3097-f50a-42ef-81df-b7efc0683def" providerId="AD" clId="Web-{CDFF2789-C91C-48A4-9A40-F9ED5EEC633E}" dt="2020-07-23T10:44:36.899" v="23" actId="1076"/>
          <ac:picMkLst>
            <pc:docMk/>
            <pc:sldMk cId="3802354004" sldId="267"/>
            <ac:picMk id="2" creationId="{26E1FC6B-1258-4F78-89A2-09FF447A6D74}"/>
          </ac:picMkLst>
        </pc:picChg>
      </pc:sldChg>
      <pc:sldChg chg="modSp">
        <pc:chgData name="Бабин Евгений Геннадьевич" userId="S::stud0000193149@study.utmn.ru::771f3097-f50a-42ef-81df-b7efc0683def" providerId="AD" clId="Web-{CDFF2789-C91C-48A4-9A40-F9ED5EEC633E}" dt="2020-07-23T10:38:47.612" v="17" actId="20577"/>
        <pc:sldMkLst>
          <pc:docMk/>
          <pc:sldMk cId="958952440" sldId="269"/>
        </pc:sldMkLst>
        <pc:spChg chg="mod">
          <ac:chgData name="Бабин Евгений Геннадьевич" userId="S::stud0000193149@study.utmn.ru::771f3097-f50a-42ef-81df-b7efc0683def" providerId="AD" clId="Web-{CDFF2789-C91C-48A4-9A40-F9ED5EEC633E}" dt="2020-07-23T10:38:47.612" v="17" actId="20577"/>
          <ac:spMkLst>
            <pc:docMk/>
            <pc:sldMk cId="958952440" sldId="269"/>
            <ac:spMk id="3" creationId="{7A173106-2D5E-408A-A62D-E3F10FD15D82}"/>
          </ac:spMkLst>
        </pc:spChg>
      </pc:sldChg>
      <pc:sldChg chg="addSp modSp">
        <pc:chgData name="Бабин Евгений Геннадьевич" userId="S::stud0000193149@study.utmn.ru::771f3097-f50a-42ef-81df-b7efc0683def" providerId="AD" clId="Web-{CDFF2789-C91C-48A4-9A40-F9ED5EEC633E}" dt="2020-07-23T10:41:52.271" v="21" actId="1076"/>
        <pc:sldMkLst>
          <pc:docMk/>
          <pc:sldMk cId="3215560559" sldId="271"/>
        </pc:sldMkLst>
        <pc:spChg chg="add mod">
          <ac:chgData name="Бабин Евгений Геннадьевич" userId="S::stud0000193149@study.utmn.ru::771f3097-f50a-42ef-81df-b7efc0683def" providerId="AD" clId="Web-{CDFF2789-C91C-48A4-9A40-F9ED5EEC633E}" dt="2020-07-23T10:38:08.471" v="14" actId="14100"/>
          <ac:spMkLst>
            <pc:docMk/>
            <pc:sldMk cId="3215560559" sldId="271"/>
            <ac:spMk id="2" creationId="{9BE5292E-16D2-4555-8448-6BFB7AE4EA9E}"/>
          </ac:spMkLst>
        </pc:spChg>
        <pc:picChg chg="add mod">
          <ac:chgData name="Бабин Евгений Геннадьевич" userId="S::stud0000193149@study.utmn.ru::771f3097-f50a-42ef-81df-b7efc0683def" providerId="AD" clId="Web-{CDFF2789-C91C-48A4-9A40-F9ED5EEC633E}" dt="2020-07-23T10:41:52.271" v="21" actId="1076"/>
          <ac:picMkLst>
            <pc:docMk/>
            <pc:sldMk cId="3215560559" sldId="271"/>
            <ac:picMk id="3" creationId="{EA09E7DF-4856-473A-8924-CBFD336C494D}"/>
          </ac:picMkLst>
        </pc:picChg>
      </pc:sldChg>
    </pc:docChg>
  </pc:docChgLst>
  <pc:docChgLst>
    <pc:chgData name="Бабин Евгений Геннадьевич" userId="S::stud0000193149@study.utmn.ru::771f3097-f50a-42ef-81df-b7efc0683def" providerId="AD" clId="Web-{DE4FB2A1-A262-4761-A1F0-DFBA0DA36834}"/>
    <pc:docChg chg="modSld">
      <pc:chgData name="Бабин Евгений Геннадьевич" userId="S::stud0000193149@study.utmn.ru::771f3097-f50a-42ef-81df-b7efc0683def" providerId="AD" clId="Web-{DE4FB2A1-A262-4761-A1F0-DFBA0DA36834}" dt="2020-07-23T09:04:47.832" v="1" actId="1076"/>
      <pc:docMkLst>
        <pc:docMk/>
      </pc:docMkLst>
      <pc:sldChg chg="addSp modSp">
        <pc:chgData name="Бабин Евгений Геннадьевич" userId="S::stud0000193149@study.utmn.ru::771f3097-f50a-42ef-81df-b7efc0683def" providerId="AD" clId="Web-{DE4FB2A1-A262-4761-A1F0-DFBA0DA36834}" dt="2020-07-23T09:04:47.832" v="1" actId="1076"/>
        <pc:sldMkLst>
          <pc:docMk/>
          <pc:sldMk cId="3536706024" sldId="268"/>
        </pc:sldMkLst>
        <pc:spChg chg="add mod">
          <ac:chgData name="Бабин Евгений Геннадьевич" userId="S::stud0000193149@study.utmn.ru::771f3097-f50a-42ef-81df-b7efc0683def" providerId="AD" clId="Web-{DE4FB2A1-A262-4761-A1F0-DFBA0DA36834}" dt="2020-07-23T09:04:47.832" v="1" actId="1076"/>
          <ac:spMkLst>
            <pc:docMk/>
            <pc:sldMk cId="3536706024" sldId="268"/>
            <ac:spMk id="2" creationId="{AF5D0F37-80C5-4510-BAE8-96D01D2A1696}"/>
          </ac:spMkLst>
        </pc:spChg>
      </pc:sldChg>
    </pc:docChg>
  </pc:docChgLst>
  <pc:docChgLst>
    <pc:chgData name="Бабин Евгений Геннадьевич" userId="S::stud0000193149@study.utmn.ru::771f3097-f50a-42ef-81df-b7efc0683def" providerId="AD" clId="Web-{1A920FF8-8BC5-47E3-9994-B587933B1938}"/>
    <pc:docChg chg="addSld modSld">
      <pc:chgData name="Бабин Евгений Геннадьевич" userId="S::stud0000193149@study.utmn.ru::771f3097-f50a-42ef-81df-b7efc0683def" providerId="AD" clId="Web-{1A920FF8-8BC5-47E3-9994-B587933B1938}" dt="2020-07-23T10:34:46.924" v="73" actId="20577"/>
      <pc:docMkLst>
        <pc:docMk/>
      </pc:docMkLst>
      <pc:sldChg chg="addSp delSp modSp">
        <pc:chgData name="Бабин Евгений Геннадьевич" userId="S::stud0000193149@study.utmn.ru::771f3097-f50a-42ef-81df-b7efc0683def" providerId="AD" clId="Web-{1A920FF8-8BC5-47E3-9994-B587933B1938}" dt="2020-07-23T10:27:32.810" v="38" actId="14100"/>
        <pc:sldMkLst>
          <pc:docMk/>
          <pc:sldMk cId="1275935982" sldId="266"/>
        </pc:sldMkLst>
        <pc:spChg chg="add del mod">
          <ac:chgData name="Бабин Евгений Геннадьевич" userId="S::stud0000193149@study.utmn.ru::771f3097-f50a-42ef-81df-b7efc0683def" providerId="AD" clId="Web-{1A920FF8-8BC5-47E3-9994-B587933B1938}" dt="2020-07-23T10:25:53.481" v="27"/>
          <ac:spMkLst>
            <pc:docMk/>
            <pc:sldMk cId="1275935982" sldId="266"/>
            <ac:spMk id="7" creationId="{4D893E9E-5224-4187-BC2A-9B2862261AFE}"/>
          </ac:spMkLst>
        </pc:spChg>
        <pc:picChg chg="del">
          <ac:chgData name="Бабин Евгений Геннадьевич" userId="S::stud0000193149@study.utmn.ru::771f3097-f50a-42ef-81df-b7efc0683def" providerId="AD" clId="Web-{1A920FF8-8BC5-47E3-9994-B587933B1938}" dt="2020-07-23T10:25:49.122" v="26"/>
          <ac:picMkLst>
            <pc:docMk/>
            <pc:sldMk cId="1275935982" sldId="266"/>
            <ac:picMk id="4" creationId="{CD05D901-0ED4-43C7-8E66-CE407036B6AC}"/>
          </ac:picMkLst>
        </pc:picChg>
        <pc:picChg chg="add mod">
          <ac:chgData name="Бабин Евгений Геннадьевич" userId="S::stud0000193149@study.utmn.ru::771f3097-f50a-42ef-81df-b7efc0683def" providerId="AD" clId="Web-{1A920FF8-8BC5-47E3-9994-B587933B1938}" dt="2020-07-23T10:27:32.810" v="38" actId="14100"/>
          <ac:picMkLst>
            <pc:docMk/>
            <pc:sldMk cId="1275935982" sldId="266"/>
            <ac:picMk id="8" creationId="{C7497A27-1719-476B-B453-2C6C2CBBA1BA}"/>
          </ac:picMkLst>
        </pc:picChg>
        <pc:picChg chg="add mod">
          <ac:chgData name="Бабин Евгений Геннадьевич" userId="S::stud0000193149@study.utmn.ru::771f3097-f50a-42ef-81df-b7efc0683def" providerId="AD" clId="Web-{1A920FF8-8BC5-47E3-9994-B587933B1938}" dt="2020-07-23T10:27:16.998" v="34" actId="1076"/>
          <ac:picMkLst>
            <pc:docMk/>
            <pc:sldMk cId="1275935982" sldId="266"/>
            <ac:picMk id="9" creationId="{137B8F7B-461B-4364-9582-962A5ECD8D31}"/>
          </ac:picMkLst>
        </pc:picChg>
      </pc:sldChg>
      <pc:sldChg chg="addSp modSp">
        <pc:chgData name="Бабин Евгений Геннадьевич" userId="S::stud0000193149@study.utmn.ru::771f3097-f50a-42ef-81df-b7efc0683def" providerId="AD" clId="Web-{1A920FF8-8BC5-47E3-9994-B587933B1938}" dt="2020-07-23T10:30:56.812" v="51" actId="1076"/>
        <pc:sldMkLst>
          <pc:docMk/>
          <pc:sldMk cId="3802354004" sldId="267"/>
        </pc:sldMkLst>
        <pc:spChg chg="mod">
          <ac:chgData name="Бабин Евгений Геннадьевич" userId="S::stud0000193149@study.utmn.ru::771f3097-f50a-42ef-81df-b7efc0683def" providerId="AD" clId="Web-{1A920FF8-8BC5-47E3-9994-B587933B1938}" dt="2020-07-23T10:30:56.812" v="51" actId="1076"/>
          <ac:spMkLst>
            <pc:docMk/>
            <pc:sldMk cId="3802354004" sldId="267"/>
            <ac:spMk id="8" creationId="{621EDDD7-B4A4-4619-ABC1-886864D56D91}"/>
          </ac:spMkLst>
        </pc:spChg>
        <pc:picChg chg="add mod">
          <ac:chgData name="Бабин Евгений Геннадьевич" userId="S::stud0000193149@study.utmn.ru::771f3097-f50a-42ef-81df-b7efc0683def" providerId="AD" clId="Web-{1A920FF8-8BC5-47E3-9994-B587933B1938}" dt="2020-07-23T10:30:51.500" v="50" actId="1076"/>
          <ac:picMkLst>
            <pc:docMk/>
            <pc:sldMk cId="3802354004" sldId="267"/>
            <ac:picMk id="2" creationId="{26E1FC6B-1258-4F78-89A2-09FF447A6D74}"/>
          </ac:picMkLst>
        </pc:picChg>
      </pc:sldChg>
      <pc:sldChg chg="addSp delSp modSp">
        <pc:chgData name="Бабин Евгений Геннадьевич" userId="S::stud0000193149@study.utmn.ru::771f3097-f50a-42ef-81df-b7efc0683def" providerId="AD" clId="Web-{1A920FF8-8BC5-47E3-9994-B587933B1938}" dt="2020-07-23T10:25:41.512" v="25" actId="1076"/>
        <pc:sldMkLst>
          <pc:docMk/>
          <pc:sldMk cId="3474900120" sldId="270"/>
        </pc:sldMkLst>
        <pc:picChg chg="del">
          <ac:chgData name="Бабин Евгений Геннадьевич" userId="S::stud0000193149@study.utmn.ru::771f3097-f50a-42ef-81df-b7efc0683def" providerId="AD" clId="Web-{1A920FF8-8BC5-47E3-9994-B587933B1938}" dt="2020-07-23T10:24:03.902" v="12"/>
          <ac:picMkLst>
            <pc:docMk/>
            <pc:sldMk cId="3474900120" sldId="270"/>
            <ac:picMk id="2" creationId="{FD60B2F0-F7A8-4CEB-B7F1-D833908195CE}"/>
          </ac:picMkLst>
        </pc:picChg>
        <pc:picChg chg="del">
          <ac:chgData name="Бабин Евгений Геннадьевич" userId="S::stud0000193149@study.utmn.ru::771f3097-f50a-42ef-81df-b7efc0683def" providerId="AD" clId="Web-{1A920FF8-8BC5-47E3-9994-B587933B1938}" dt="2020-07-23T10:24:04.589" v="13"/>
          <ac:picMkLst>
            <pc:docMk/>
            <pc:sldMk cId="3474900120" sldId="270"/>
            <ac:picMk id="3" creationId="{24E03A1F-5BE4-4B87-BE02-862A6E5F17DF}"/>
          </ac:picMkLst>
        </pc:picChg>
        <pc:picChg chg="add mod">
          <ac:chgData name="Бабин Евгений Геннадьевич" userId="S::stud0000193149@study.utmn.ru::771f3097-f50a-42ef-81df-b7efc0683def" providerId="AD" clId="Web-{1A920FF8-8BC5-47E3-9994-B587933B1938}" dt="2020-07-23T10:25:41.512" v="25" actId="1076"/>
          <ac:picMkLst>
            <pc:docMk/>
            <pc:sldMk cId="3474900120" sldId="270"/>
            <ac:picMk id="4" creationId="{F0C92A2C-53F7-4C65-8646-BFB092C1161E}"/>
          </ac:picMkLst>
        </pc:picChg>
        <pc:picChg chg="add mod">
          <ac:chgData name="Бабин Евгений Геннадьевич" userId="S::stud0000193149@study.utmn.ru::771f3097-f50a-42ef-81df-b7efc0683def" providerId="AD" clId="Web-{1A920FF8-8BC5-47E3-9994-B587933B1938}" dt="2020-07-23T10:25:39.153" v="24" actId="1076"/>
          <ac:picMkLst>
            <pc:docMk/>
            <pc:sldMk cId="3474900120" sldId="270"/>
            <ac:picMk id="6" creationId="{99D12029-7304-4947-BF59-5272EF7F3AF9}"/>
          </ac:picMkLst>
        </pc:picChg>
      </pc:sldChg>
      <pc:sldChg chg="delSp modSp add replId">
        <pc:chgData name="Бабин Евгений Геннадьевич" userId="S::stud0000193149@study.utmn.ru::771f3097-f50a-42ef-81df-b7efc0683def" providerId="AD" clId="Web-{1A920FF8-8BC5-47E3-9994-B587933B1938}" dt="2020-07-23T10:34:45.971" v="71" actId="20577"/>
        <pc:sldMkLst>
          <pc:docMk/>
          <pc:sldMk cId="3215560559" sldId="271"/>
        </pc:sldMkLst>
        <pc:spChg chg="mod">
          <ac:chgData name="Бабин Евгений Геннадьевич" userId="S::stud0000193149@study.utmn.ru::771f3097-f50a-42ef-81df-b7efc0683def" providerId="AD" clId="Web-{1A920FF8-8BC5-47E3-9994-B587933B1938}" dt="2020-07-23T10:34:45.971" v="71" actId="20577"/>
          <ac:spMkLst>
            <pc:docMk/>
            <pc:sldMk cId="3215560559" sldId="271"/>
            <ac:spMk id="7" creationId="{D322851F-31ED-4D9A-A121-A894D99A0F65}"/>
          </ac:spMkLst>
        </pc:spChg>
        <pc:picChg chg="del">
          <ac:chgData name="Бабин Евгений Геннадьевич" userId="S::stud0000193149@study.utmn.ru::771f3097-f50a-42ef-81df-b7efc0683def" providerId="AD" clId="Web-{1A920FF8-8BC5-47E3-9994-B587933B1938}" dt="2020-07-23T10:34:31.080" v="53"/>
          <ac:picMkLst>
            <pc:docMk/>
            <pc:sldMk cId="3215560559" sldId="271"/>
            <ac:picMk id="4" creationId="{F0C92A2C-53F7-4C65-8646-BFB092C1161E}"/>
          </ac:picMkLst>
        </pc:picChg>
        <pc:picChg chg="del">
          <ac:chgData name="Бабин Евгений Геннадьевич" userId="S::stud0000193149@study.utmn.ru::771f3097-f50a-42ef-81df-b7efc0683def" providerId="AD" clId="Web-{1A920FF8-8BC5-47E3-9994-B587933B1938}" dt="2020-07-23T10:34:31.721" v="54"/>
          <ac:picMkLst>
            <pc:docMk/>
            <pc:sldMk cId="3215560559" sldId="271"/>
            <ac:picMk id="6" creationId="{99D12029-7304-4947-BF59-5272EF7F3AF9}"/>
          </ac:picMkLst>
        </pc:picChg>
      </pc:sldChg>
    </pc:docChg>
  </pc:docChgLst>
  <pc:docChgLst>
    <pc:chgData name="Доброванова Людмила Юрьевна" userId="S::stud0000102991@study.utmn.ru::f07cfa04-df33-4132-aa01-d2f765e64c4f" providerId="AD" clId="Web-{76AC8D06-0BA6-4317-86BB-87D9977EF952}"/>
    <pc:docChg chg="addSld delSld modSld sldOrd">
      <pc:chgData name="Доброванова Людмила Юрьевна" userId="S::stud0000102991@study.utmn.ru::f07cfa04-df33-4132-aa01-d2f765e64c4f" providerId="AD" clId="Web-{76AC8D06-0BA6-4317-86BB-87D9977EF952}" dt="2020-07-23T05:04:11.362" v="194" actId="20577"/>
      <pc:docMkLst>
        <pc:docMk/>
      </pc:docMkLst>
      <pc:sldChg chg="modSp">
        <pc:chgData name="Доброванова Людмила Юрьевна" userId="S::stud0000102991@study.utmn.ru::f07cfa04-df33-4132-aa01-d2f765e64c4f" providerId="AD" clId="Web-{76AC8D06-0BA6-4317-86BB-87D9977EF952}" dt="2020-07-23T04:42:54.294" v="19" actId="20577"/>
        <pc:sldMkLst>
          <pc:docMk/>
          <pc:sldMk cId="3702669132" sldId="257"/>
        </pc:sldMkLst>
        <pc:spChg chg="mod">
          <ac:chgData name="Доброванова Людмила Юрьевна" userId="S::stud0000102991@study.utmn.ru::f07cfa04-df33-4132-aa01-d2f765e64c4f" providerId="AD" clId="Web-{76AC8D06-0BA6-4317-86BB-87D9977EF952}" dt="2020-07-23T04:42:54.294" v="19" actId="20577"/>
          <ac:spMkLst>
            <pc:docMk/>
            <pc:sldMk cId="3702669132" sldId="257"/>
            <ac:spMk id="10" creationId="{699CBAA1-1123-4F76-BF87-BDB82FDF47C6}"/>
          </ac:spMkLst>
        </pc:spChg>
      </pc:sldChg>
      <pc:sldChg chg="addSp delSp modSp new ord">
        <pc:chgData name="Доброванова Людмила Юрьевна" userId="S::stud0000102991@study.utmn.ru::f07cfa04-df33-4132-aa01-d2f765e64c4f" providerId="AD" clId="Web-{76AC8D06-0BA6-4317-86BB-87D9977EF952}" dt="2020-07-23T04:39:12.555" v="8" actId="1076"/>
        <pc:sldMkLst>
          <pc:docMk/>
          <pc:sldMk cId="1094714853" sldId="265"/>
        </pc:sldMkLst>
        <pc:spChg chg="del">
          <ac:chgData name="Доброванова Людмила Юрьевна" userId="S::stud0000102991@study.utmn.ru::f07cfa04-df33-4132-aa01-d2f765e64c4f" providerId="AD" clId="Web-{76AC8D06-0BA6-4317-86BB-87D9977EF952}" dt="2020-07-23T04:38:58.008" v="2"/>
          <ac:spMkLst>
            <pc:docMk/>
            <pc:sldMk cId="1094714853" sldId="265"/>
            <ac:spMk id="3" creationId="{83395F9A-689E-4F5F-A17E-7F582297DA34}"/>
          </ac:spMkLst>
        </pc:spChg>
        <pc:picChg chg="add mod ord">
          <ac:chgData name="Доброванова Людмила Юрьевна" userId="S::stud0000102991@study.utmn.ru::f07cfa04-df33-4132-aa01-d2f765e64c4f" providerId="AD" clId="Web-{76AC8D06-0BA6-4317-86BB-87D9977EF952}" dt="2020-07-23T04:39:12.555" v="8" actId="1076"/>
          <ac:picMkLst>
            <pc:docMk/>
            <pc:sldMk cId="1094714853" sldId="265"/>
            <ac:picMk id="4" creationId="{05CA737C-93D8-492D-AE78-33890A0367AF}"/>
          </ac:picMkLst>
        </pc:picChg>
      </pc:sldChg>
      <pc:sldChg chg="addSp delSp modSp new">
        <pc:chgData name="Доброванова Людмила Юрьевна" userId="S::stud0000102991@study.utmn.ru::f07cfa04-df33-4132-aa01-d2f765e64c4f" providerId="AD" clId="Web-{76AC8D06-0BA6-4317-86BB-87D9977EF952}" dt="2020-07-23T04:43:31.218" v="48" actId="20577"/>
        <pc:sldMkLst>
          <pc:docMk/>
          <pc:sldMk cId="1275935982" sldId="266"/>
        </pc:sldMkLst>
        <pc:spChg chg="mod">
          <ac:chgData name="Доброванова Людмила Юрьевна" userId="S::stud0000102991@study.utmn.ru::f07cfa04-df33-4132-aa01-d2f765e64c4f" providerId="AD" clId="Web-{76AC8D06-0BA6-4317-86BB-87D9977EF952}" dt="2020-07-23T04:43:15.138" v="22" actId="20577"/>
          <ac:spMkLst>
            <pc:docMk/>
            <pc:sldMk cId="1275935982" sldId="266"/>
            <ac:spMk id="2" creationId="{0FF071BC-E759-4F28-BC56-839B4960FEA4}"/>
          </ac:spMkLst>
        </pc:spChg>
        <pc:spChg chg="del">
          <ac:chgData name="Доброванова Людмила Юрьевна" userId="S::stud0000102991@study.utmn.ru::f07cfa04-df33-4132-aa01-d2f765e64c4f" providerId="AD" clId="Web-{76AC8D06-0BA6-4317-86BB-87D9977EF952}" dt="2020-07-23T04:41:20.260" v="10"/>
          <ac:spMkLst>
            <pc:docMk/>
            <pc:sldMk cId="1275935982" sldId="266"/>
            <ac:spMk id="3" creationId="{50FA5D99-C9F2-4C7D-A6CA-385E2C688C6B}"/>
          </ac:spMkLst>
        </pc:spChg>
        <pc:spChg chg="add mod">
          <ac:chgData name="Доброванова Людмила Юрьевна" userId="S::stud0000102991@study.utmn.ru::f07cfa04-df33-4132-aa01-d2f765e64c4f" providerId="AD" clId="Web-{76AC8D06-0BA6-4317-86BB-87D9977EF952}" dt="2020-07-23T04:43:31.218" v="48" actId="20577"/>
          <ac:spMkLst>
            <pc:docMk/>
            <pc:sldMk cId="1275935982" sldId="266"/>
            <ac:spMk id="6" creationId="{90B69757-6F48-447B-9C1E-3536C26C0D56}"/>
          </ac:spMkLst>
        </pc:spChg>
        <pc:picChg chg="add mod ord">
          <ac:chgData name="Доброванова Людмила Юрьевна" userId="S::stud0000102991@study.utmn.ru::f07cfa04-df33-4132-aa01-d2f765e64c4f" providerId="AD" clId="Web-{76AC8D06-0BA6-4317-86BB-87D9977EF952}" dt="2020-07-23T04:41:28.745" v="15" actId="1076"/>
          <ac:picMkLst>
            <pc:docMk/>
            <pc:sldMk cId="1275935982" sldId="266"/>
            <ac:picMk id="4" creationId="{CD05D901-0ED4-43C7-8E66-CE407036B6AC}"/>
          </ac:picMkLst>
        </pc:picChg>
      </pc:sldChg>
      <pc:sldChg chg="new">
        <pc:chgData name="Доброванова Людмила Юрьевна" userId="S::stud0000102991@study.utmn.ru::f07cfa04-df33-4132-aa01-d2f765e64c4f" providerId="AD" clId="Web-{76AC8D06-0BA6-4317-86BB-87D9977EF952}" dt="2020-07-23T04:41:49.354" v="16"/>
        <pc:sldMkLst>
          <pc:docMk/>
          <pc:sldMk cId="3802354004" sldId="267"/>
        </pc:sldMkLst>
      </pc:sldChg>
      <pc:sldChg chg="addSp delSp modSp new">
        <pc:chgData name="Доброванова Людмила Юрьевна" userId="S::stud0000102991@study.utmn.ru::f07cfa04-df33-4132-aa01-d2f765e64c4f" providerId="AD" clId="Web-{76AC8D06-0BA6-4317-86BB-87D9977EF952}" dt="2020-07-23T04:46:05.939" v="68" actId="1076"/>
        <pc:sldMkLst>
          <pc:docMk/>
          <pc:sldMk cId="3536706024" sldId="268"/>
        </pc:sldMkLst>
        <pc:spChg chg="del">
          <ac:chgData name="Доброванова Людмила Юрьевна" userId="S::stud0000102991@study.utmn.ru::f07cfa04-df33-4132-aa01-d2f765e64c4f" providerId="AD" clId="Web-{76AC8D06-0BA6-4317-86BB-87D9977EF952}" dt="2020-07-23T04:45:05.938" v="50"/>
          <ac:spMkLst>
            <pc:docMk/>
            <pc:sldMk cId="3536706024" sldId="268"/>
            <ac:spMk id="3" creationId="{27A90192-AE76-4EE0-B111-E5397282214D}"/>
          </ac:spMkLst>
        </pc:spChg>
        <pc:picChg chg="add mod ord">
          <ac:chgData name="Доброванова Людмила Юрьевна" userId="S::stud0000102991@study.utmn.ru::f07cfa04-df33-4132-aa01-d2f765e64c4f" providerId="AD" clId="Web-{76AC8D06-0BA6-4317-86BB-87D9977EF952}" dt="2020-07-23T04:45:42.580" v="60" actId="14100"/>
          <ac:picMkLst>
            <pc:docMk/>
            <pc:sldMk cId="3536706024" sldId="268"/>
            <ac:picMk id="4" creationId="{A00758D7-BC5C-40F4-82DF-0ED01B7CE627}"/>
          </ac:picMkLst>
        </pc:picChg>
        <pc:picChg chg="add mod">
          <ac:chgData name="Доброванова Людмила Юрьевна" userId="S::stud0000102991@study.utmn.ru::f07cfa04-df33-4132-aa01-d2f765e64c4f" providerId="AD" clId="Web-{76AC8D06-0BA6-4317-86BB-87D9977EF952}" dt="2020-07-23T04:46:05.939" v="68" actId="1076"/>
          <ac:picMkLst>
            <pc:docMk/>
            <pc:sldMk cId="3536706024" sldId="268"/>
            <ac:picMk id="5" creationId="{7643833E-6AAC-4635-B2E2-6C7C1FB13CAA}"/>
          </ac:picMkLst>
        </pc:picChg>
      </pc:sldChg>
      <pc:sldChg chg="addSp modSp new">
        <pc:chgData name="Доброванова Людмила Юрьевна" userId="S::stud0000102991@study.utmn.ru::f07cfa04-df33-4132-aa01-d2f765e64c4f" providerId="AD" clId="Web-{76AC8D06-0BA6-4317-86BB-87D9977EF952}" dt="2020-07-23T05:04:11.362" v="193" actId="20577"/>
        <pc:sldMkLst>
          <pc:docMk/>
          <pc:sldMk cId="958952440" sldId="269"/>
        </pc:sldMkLst>
        <pc:spChg chg="mod">
          <ac:chgData name="Доброванова Людмила Юрьевна" userId="S::stud0000102991@study.utmn.ru::f07cfa04-df33-4132-aa01-d2f765e64c4f" providerId="AD" clId="Web-{76AC8D06-0BA6-4317-86BB-87D9977EF952}" dt="2020-07-23T05:03:46.018" v="174" actId="1076"/>
          <ac:spMkLst>
            <pc:docMk/>
            <pc:sldMk cId="958952440" sldId="269"/>
            <ac:spMk id="2" creationId="{FC6E6355-3EE6-41A8-B8BB-67FCAD925C3A}"/>
          </ac:spMkLst>
        </pc:spChg>
        <pc:spChg chg="mod">
          <ac:chgData name="Доброванова Людмила Юрьевна" userId="S::stud0000102991@study.utmn.ru::f07cfa04-df33-4132-aa01-d2f765e64c4f" providerId="AD" clId="Web-{76AC8D06-0BA6-4317-86BB-87D9977EF952}" dt="2020-07-23T05:04:11.362" v="193" actId="20577"/>
          <ac:spMkLst>
            <pc:docMk/>
            <pc:sldMk cId="958952440" sldId="269"/>
            <ac:spMk id="3" creationId="{7A173106-2D5E-408A-A62D-E3F10FD15D82}"/>
          </ac:spMkLst>
        </pc:spChg>
        <pc:spChg chg="add mod">
          <ac:chgData name="Доброванова Людмила Юрьевна" userId="S::stud0000102991@study.utmn.ru::f07cfa04-df33-4132-aa01-d2f765e64c4f" providerId="AD" clId="Web-{76AC8D06-0BA6-4317-86BB-87D9977EF952}" dt="2020-07-23T05:00:08.765" v="173" actId="20577"/>
          <ac:spMkLst>
            <pc:docMk/>
            <pc:sldMk cId="958952440" sldId="269"/>
            <ac:spMk id="5" creationId="{1A6ECC96-9A66-49E7-81AD-9383178FCE36}"/>
          </ac:spMkLst>
        </pc:spChg>
      </pc:sldChg>
      <pc:sldChg chg="new del">
        <pc:chgData name="Доброванова Людмила Юрьевна" userId="S::stud0000102991@study.utmn.ru::f07cfa04-df33-4132-aa01-d2f765e64c4f" providerId="AD" clId="Web-{76AC8D06-0BA6-4317-86BB-87D9977EF952}" dt="2020-07-23T04:46:16.502" v="69"/>
        <pc:sldMkLst>
          <pc:docMk/>
          <pc:sldMk cId="1621720125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B2012-50A0-4789-BD31-0EB9E1E03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748B26-713A-438B-B665-A95B3AB9E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6D4DE-DE5E-4F9F-B21E-753782CF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D38DA-189F-4F95-8FB3-54FE5221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07CC28-F7DA-4C93-9FD1-8EDCBA2E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0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0F2D8-9F11-47D5-B939-94AA0675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C1880C-0E66-46AE-8BA7-0BD3E01B7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D5FC5-739A-4AA6-8D1B-EBE0A080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A9319-234E-4E24-9D48-58CCFF28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053FB-56CE-4536-A494-B83B5627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7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A56B8-359F-47E8-B856-FDE2B5A5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11FA5-DDBD-4057-B9ED-43A8758E6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1FA0ED-066A-46ED-80E0-72DEB4CE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B789B7-265D-43F8-90FC-10AB5471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90E930-443B-4D54-9C4B-E4E8C8F7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9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DAA57-50C9-41A8-B2E8-99A884A9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BB8D6-9439-40CD-9C96-055E56639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B733B0-F51C-4B57-A241-FADAE1A32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69431-DAAB-4D81-B1C0-A10ABC4CA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CDCF7-FEE4-4853-97FB-9A2779763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660069-5C79-49C3-A0B4-B986B3F2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4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4656B-00DE-4C92-80AD-1D14A8E2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FD64C6-8406-4D98-9FC5-EC5121506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CA46CE-D130-45F7-96FC-55889C4A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1C26FF-1128-4684-8772-312673590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24E0DC-8E48-4A2D-B498-C3E138B0D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E7C4E3-6AFE-4614-85F2-170FB983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BC26F3-8362-4B8C-A7FF-9B82AAAE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166ED5-39F1-4408-A39B-AC3432FF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55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799E5-15D5-4AA1-B4E1-AF8B1719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2D17-EEB0-471E-B12D-D7BF592E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D68841-4888-46A5-96B4-8E220B4B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EBCB1-64A8-49B6-ADA4-8DEDBD26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9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487AD3-CE93-4AF6-9DF8-C9EA69BC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AA04A1-FF29-4C5C-A794-083C493E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04707F-EA51-4E52-9549-F6F0B96A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35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B25F5-33DE-4515-8B90-14B72BF5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51263-40E3-4EFA-A91D-04E8524E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3CF862-FC2C-4AA1-A341-F1AF9D2D8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189003-D579-4C47-9E1D-AB07BD93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A11B92-3ED0-4BE5-8053-3CC0813E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CC8502-BBDB-40FB-A1F5-3E8D979F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51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A131A-0D97-4A54-AAA7-EE14BB3F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4DCEA9-975D-48C9-9A79-94A37360A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6B71E-21D6-48C5-834A-99F7AFDAF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8F3B65-7688-42AB-80DF-9F0AE766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41349C-AF06-4DB7-8205-C1EEAF38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557C52-EE93-4AFE-97E3-A494C215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5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B2ADA-E462-4064-9C47-19B5F3C7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F3B7A8-1B76-4BC8-A6E9-9F4B264C5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F12066-F7EC-47F5-AB31-4D96A1B6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A7D87E-59BF-46FA-B090-070A58DA2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AA2B23-52B3-43E2-A75B-6A8AB036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61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45794-BA4D-4D3F-AC8A-ECEE02C18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F678A9-D4A5-470C-8C05-B7E339997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E4935-80D7-49B0-97C5-594E4F14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B90-8D87-460A-A584-74C598982B24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B1FF0A-C59B-425C-899C-6894EF8E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46E24-E962-4A4A-B034-C63C01AB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0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C3905-44AE-4353-A3B7-E98AF2B9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94EA66-9B7F-4C9E-BF19-AC5E484D8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5C222D-9403-4E1A-9BDA-2BECFB4C1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8B90-8D87-460A-A584-74C598982B24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0F217A-06E9-4365-9B54-717ECD63B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A7114C-AA97-413D-B314-FB636A44B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2E68-3F3B-4E6B-950D-81E23F6FD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ggle.com/fizzbuzz/cleaned-toxic-commen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9F7FE2-EC56-4462-B4EC-D90ADD1D401C}"/>
              </a:ext>
            </a:extLst>
          </p:cNvPr>
          <p:cNvSpPr/>
          <p:nvPr/>
        </p:nvSpPr>
        <p:spPr>
          <a:xfrm>
            <a:off x="0" y="2547824"/>
            <a:ext cx="12192000" cy="1838645"/>
          </a:xfrm>
          <a:prstGeom prst="rect">
            <a:avLst/>
          </a:prstGeom>
          <a:solidFill>
            <a:srgbClr val="FF9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FC36AE-3635-479A-AE6C-2D0E323710DC}"/>
              </a:ext>
            </a:extLst>
          </p:cNvPr>
          <p:cNvSpPr/>
          <p:nvPr/>
        </p:nvSpPr>
        <p:spPr>
          <a:xfrm>
            <a:off x="0" y="0"/>
            <a:ext cx="12192000" cy="2547824"/>
          </a:xfrm>
          <a:prstGeom prst="rect">
            <a:avLst/>
          </a:prstGeom>
          <a:solidFill>
            <a:srgbClr val="012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19046A-C8BE-4C03-BCF6-AD41CD3D3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7862" y="627818"/>
            <a:ext cx="1572729" cy="1292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B88C8A-107F-4408-8D83-7A0392D22262}"/>
              </a:ext>
            </a:extLst>
          </p:cNvPr>
          <p:cNvSpPr txBox="1"/>
          <p:nvPr/>
        </p:nvSpPr>
        <p:spPr>
          <a:xfrm>
            <a:off x="2733554" y="642970"/>
            <a:ext cx="89505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ЛЕТНЯЯ ОНЛАЙН-ШКОЛА ИМиКН</a:t>
            </a:r>
          </a:p>
          <a:p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«Интеллектуальный анализ данных»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6D768-7276-478E-B015-948178A2A8FD}"/>
              </a:ext>
            </a:extLst>
          </p:cNvPr>
          <p:cNvSpPr txBox="1"/>
          <p:nvPr/>
        </p:nvSpPr>
        <p:spPr>
          <a:xfrm>
            <a:off x="291548" y="2744802"/>
            <a:ext cx="11508970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Распознавание негативных комментариев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CBAA1-1123-4F76-BF87-BDB82FDF47C6}"/>
              </a:ext>
            </a:extLst>
          </p:cNvPr>
          <p:cNvSpPr txBox="1"/>
          <p:nvPr/>
        </p:nvSpPr>
        <p:spPr>
          <a:xfrm>
            <a:off x="291548" y="4469679"/>
            <a:ext cx="5267755" cy="1891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Команда: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r>
              <a:rPr lang="en-US" sz="2400" b="1" dirty="0" err="1">
                <a:solidFill>
                  <a:srgbClr val="012B7E"/>
                </a:solidFill>
                <a:latin typeface="Arial"/>
                <a:ea typeface="+mn-lt"/>
                <a:cs typeface="+mn-lt"/>
              </a:rPr>
              <a:t>Бабин</a:t>
            </a:r>
            <a:r>
              <a:rPr lang="en-US" sz="2400" b="1" dirty="0">
                <a:solidFill>
                  <a:srgbClr val="012B7E"/>
                </a:solidFill>
                <a:latin typeface="Arial"/>
                <a:ea typeface="+mn-lt"/>
                <a:cs typeface="+mn-lt"/>
              </a:rPr>
              <a:t> Е. Г.</a:t>
            </a:r>
          </a:p>
          <a:p>
            <a:r>
              <a:rPr lang="en-US" sz="2400" b="1" dirty="0" err="1">
                <a:solidFill>
                  <a:srgbClr val="012B7E"/>
                </a:solidFill>
                <a:latin typeface="Arial"/>
                <a:ea typeface="+mn-lt"/>
                <a:cs typeface="Arial"/>
              </a:rPr>
              <a:t>Буторин</a:t>
            </a:r>
            <a:r>
              <a:rPr lang="en-US" sz="2400" b="1" dirty="0">
                <a:solidFill>
                  <a:srgbClr val="012B7E"/>
                </a:solidFill>
                <a:latin typeface="Arial"/>
                <a:ea typeface="+mn-lt"/>
                <a:cs typeface="Arial"/>
              </a:rPr>
              <a:t> Д. Н.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b="1" dirty="0" err="1">
                <a:solidFill>
                  <a:srgbClr val="012B7E"/>
                </a:solidFill>
                <a:latin typeface="Arial"/>
                <a:ea typeface="+mn-lt"/>
                <a:cs typeface="+mn-lt"/>
              </a:rPr>
              <a:t>Доброванова</a:t>
            </a:r>
            <a:r>
              <a:rPr lang="en-US" sz="2400" b="1" dirty="0">
                <a:solidFill>
                  <a:srgbClr val="012B7E"/>
                </a:solidFill>
                <a:latin typeface="Arial"/>
                <a:ea typeface="+mn-lt"/>
                <a:cs typeface="+mn-lt"/>
              </a:rPr>
              <a:t> Л. Ю.</a:t>
            </a:r>
          </a:p>
          <a:p>
            <a:pPr marL="57150">
              <a:lnSpc>
                <a:spcPct val="90000"/>
              </a:lnSpc>
              <a:spcBef>
                <a:spcPts val="400"/>
              </a:spcBef>
            </a:pPr>
            <a:endParaRPr lang="en-US" sz="2400" b="1" dirty="0">
              <a:solidFill>
                <a:srgbClr val="012B7E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667386-69C6-4CCA-B133-FD12EA1FF3B5}"/>
              </a:ext>
            </a:extLst>
          </p:cNvPr>
          <p:cNvSpPr txBox="1"/>
          <p:nvPr/>
        </p:nvSpPr>
        <p:spPr>
          <a:xfrm>
            <a:off x="7346015" y="5068643"/>
            <a:ext cx="4607354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20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Модератор:</a:t>
            </a:r>
            <a:endParaRPr lang="ru-RU" sz="200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Calibri" panose="020F0502020204030204"/>
            </a:endParaRPr>
          </a:p>
          <a:p>
            <a:pPr algn="r"/>
            <a:r>
              <a:rPr lang="en-US" sz="2400">
                <a:solidFill>
                  <a:srgbClr val="000000"/>
                </a:solidFill>
                <a:latin typeface="Arial"/>
                <a:ea typeface="+mn-lt"/>
                <a:cs typeface="+mn-lt"/>
              </a:rPr>
              <a:t>     </a:t>
            </a:r>
            <a:r>
              <a:rPr lang="en-US" sz="2400" b="1" err="1">
                <a:solidFill>
                  <a:srgbClr val="012B7E"/>
                </a:solidFill>
                <a:latin typeface="Arial"/>
                <a:ea typeface="+mn-lt"/>
                <a:cs typeface="+mn-lt"/>
              </a:rPr>
              <a:t>Конева</a:t>
            </a:r>
            <a:r>
              <a:rPr lang="en-US" sz="2400" b="1">
                <a:solidFill>
                  <a:srgbClr val="012B7E"/>
                </a:solidFill>
                <a:latin typeface="Arial"/>
                <a:ea typeface="+mn-lt"/>
                <a:cs typeface="+mn-lt"/>
              </a:rPr>
              <a:t> Д. Е.</a:t>
            </a:r>
            <a:endParaRPr lang="ru-RU" sz="2400" b="1">
              <a:solidFill>
                <a:srgbClr val="012B7E"/>
              </a:solidFill>
              <a:latin typeface="Arial"/>
              <a:ea typeface="+mn-lt"/>
              <a:cs typeface="+mn-lt"/>
            </a:endParaRPr>
          </a:p>
          <a:p>
            <a:pPr algn="r"/>
            <a:endParaRPr lang="ru-RU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6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6ECC96-9A66-49E7-81AD-9383178FCE36}"/>
              </a:ext>
            </a:extLst>
          </p:cNvPr>
          <p:cNvSpPr/>
          <p:nvPr/>
        </p:nvSpPr>
        <p:spPr>
          <a:xfrm>
            <a:off x="0" y="-15019"/>
            <a:ext cx="12192000" cy="18386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E6355-3EE6-41A8-B8BB-67FCAD92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72" y="149464"/>
            <a:ext cx="10515600" cy="1325563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  <a:latin typeface="Arial"/>
                <a:cs typeface="Calibri Light"/>
              </a:rPr>
              <a:t>Технологии и 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73106-2D5E-408A-A62D-E3F10FD1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253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>
                <a:latin typeface="Arial"/>
                <a:ea typeface="+mn-lt"/>
                <a:cs typeface="+mn-lt"/>
              </a:rPr>
              <a:t>Язык программирования </a:t>
            </a:r>
            <a:r>
              <a:rPr lang="ru-RU" err="1">
                <a:latin typeface="Arial"/>
                <a:ea typeface="+mn-lt"/>
                <a:cs typeface="+mn-lt"/>
              </a:rPr>
              <a:t>Python</a:t>
            </a:r>
            <a:r>
              <a:rPr lang="ru-RU">
                <a:latin typeface="Arial"/>
                <a:ea typeface="+mn-lt"/>
                <a:cs typeface="+mn-lt"/>
              </a:rPr>
              <a:t> 3</a:t>
            </a:r>
            <a:endParaRPr lang="ru-RU">
              <a:latin typeface="Arial"/>
              <a:cs typeface="Calibri" panose="020F0502020204030204"/>
            </a:endParaRPr>
          </a:p>
          <a:p>
            <a:pPr marL="0" indent="0" algn="ctr">
              <a:buNone/>
            </a:pPr>
            <a:r>
              <a:rPr lang="ru-RU">
                <a:latin typeface="Arial"/>
                <a:ea typeface="+mn-lt"/>
                <a:cs typeface="+mn-lt"/>
              </a:rPr>
              <a:t>Библиотека машинного обучения </a:t>
            </a:r>
            <a:r>
              <a:rPr lang="ru-RU" err="1">
                <a:latin typeface="Arial"/>
                <a:ea typeface="+mn-lt"/>
                <a:cs typeface="+mn-lt"/>
              </a:rPr>
              <a:t>Scikit-learn</a:t>
            </a:r>
            <a:endParaRPr lang="ru-RU"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ru-RU">
                <a:latin typeface="Arial"/>
                <a:cs typeface="Calibri" panose="020F0502020204030204"/>
              </a:rPr>
              <a:t>Библиотека обработки естественного языка NLTK</a:t>
            </a:r>
          </a:p>
          <a:p>
            <a:pPr marL="0" indent="0" algn="ctr">
              <a:buNone/>
            </a:pPr>
            <a:r>
              <a:rPr lang="ru-RU">
                <a:latin typeface="Arial"/>
                <a:cs typeface="Calibri" panose="020F0502020204030204"/>
              </a:rPr>
              <a:t>Библиотеки </a:t>
            </a:r>
            <a:r>
              <a:rPr lang="ru-RU">
                <a:latin typeface="Arial"/>
                <a:ea typeface="+mn-lt"/>
                <a:cs typeface="+mn-lt"/>
              </a:rPr>
              <a:t>визуализации данных </a:t>
            </a:r>
            <a:r>
              <a:rPr lang="ru-RU" err="1">
                <a:latin typeface="Arial"/>
                <a:ea typeface="+mn-lt"/>
                <a:cs typeface="+mn-lt"/>
              </a:rPr>
              <a:t>Matplotlib,Seaborn</a:t>
            </a:r>
            <a:endParaRPr lang="ru-RU" err="1">
              <a:latin typeface="Arial"/>
              <a:cs typeface="Calibri" panose="020F0502020204030204"/>
            </a:endParaRPr>
          </a:p>
        </p:txBody>
      </p:sp>
      <p:pic>
        <p:nvPicPr>
          <p:cNvPr id="4" name="Рисунок 5" descr="Изображение выглядит как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86394568-DB02-4B48-BBD5-433A001AF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778422"/>
            <a:ext cx="2743200" cy="298415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32A6A84-9F4D-47D1-888F-E14D5E2F4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818" y="4182873"/>
            <a:ext cx="3325282" cy="1826005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арелка, знак&#10;&#10;Автоматически созданное описание">
            <a:extLst>
              <a:ext uri="{FF2B5EF4-FFF2-40B4-BE49-F238E27FC236}">
                <a16:creationId xmlns:a16="http://schemas.microsoft.com/office/drawing/2014/main" id="{51E5901B-F2D3-41A4-8CB6-339D4BCF6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483" y="5100066"/>
            <a:ext cx="2743200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5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071BC-E759-4F28-BC56-839B4960F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П</a:t>
            </a: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B69757-6F48-447B-9C1E-3536C26C0D56}"/>
              </a:ext>
            </a:extLst>
          </p:cNvPr>
          <p:cNvSpPr/>
          <p:nvPr/>
        </p:nvSpPr>
        <p:spPr>
          <a:xfrm>
            <a:off x="0" y="-643"/>
            <a:ext cx="12192000" cy="18386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Calibri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5F4CDA5-082F-45CC-8660-FEE626B15045}"/>
              </a:ext>
            </a:extLst>
          </p:cNvPr>
          <p:cNvSpPr txBox="1">
            <a:spLocks/>
          </p:cNvSpPr>
          <p:nvPr/>
        </p:nvSpPr>
        <p:spPr>
          <a:xfrm>
            <a:off x="966788" y="2555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chemeClr val="bg1"/>
                </a:solidFill>
                <a:latin typeface="Arial"/>
                <a:cs typeface="Calibri Light"/>
              </a:rPr>
              <a:t>Облако слов 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C7497A27-1719-476B-B453-2C6C2CBBA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027" y="2802209"/>
            <a:ext cx="4933949" cy="2571207"/>
          </a:xfrm>
          <a:prstGeom prst="rect">
            <a:avLst/>
          </a:prstGeom>
        </p:spPr>
      </p:pic>
      <p:pic>
        <p:nvPicPr>
          <p:cNvPr id="9" name="Рисунок 9" descr="Изображение выглядит как сидит, деревянный, вис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137B8F7B-461B-4364-9582-962A5ECD8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6" y="2892529"/>
            <a:ext cx="4767262" cy="247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3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071BC-E759-4F28-BC56-839B4960F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П</a:t>
            </a: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0B69757-6F48-447B-9C1E-3536C26C0D56}"/>
              </a:ext>
            </a:extLst>
          </p:cNvPr>
          <p:cNvSpPr/>
          <p:nvPr/>
        </p:nvSpPr>
        <p:spPr>
          <a:xfrm>
            <a:off x="0" y="-643"/>
            <a:ext cx="12192000" cy="18386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Calibri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5F4CDA5-082F-45CC-8660-FEE626B15045}"/>
              </a:ext>
            </a:extLst>
          </p:cNvPr>
          <p:cNvSpPr txBox="1">
            <a:spLocks/>
          </p:cNvSpPr>
          <p:nvPr/>
        </p:nvSpPr>
        <p:spPr>
          <a:xfrm>
            <a:off x="966788" y="2555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chemeClr val="bg1"/>
                </a:solidFill>
                <a:latin typeface="Arial"/>
                <a:cs typeface="Calibri Light"/>
              </a:rPr>
              <a:t>Устройство </a:t>
            </a:r>
            <a:endParaRPr lang="ru-RU" b="1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3" name="Рисунок 3" descr="Описание работы обучения классификатора.&#10;&#10;В описании помарка - последним узлом (результатом работы) является модель, а не выборка.">
            <a:extLst>
              <a:ext uri="{FF2B5EF4-FFF2-40B4-BE49-F238E27FC236}">
                <a16:creationId xmlns:a16="http://schemas.microsoft.com/office/drawing/2014/main" id="{8C711F6D-1C7E-43C4-AE92-A9B952D33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12" y="2049369"/>
            <a:ext cx="4068762" cy="3926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7210BC-889A-49ED-977D-5C37C9D65AFD}"/>
              </a:ext>
            </a:extLst>
          </p:cNvPr>
          <p:cNvSpPr txBox="1"/>
          <p:nvPr/>
        </p:nvSpPr>
        <p:spPr>
          <a:xfrm>
            <a:off x="4605338" y="5653087"/>
            <a:ext cx="103629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cs typeface="Calibri"/>
              </a:rPr>
              <a:t>Модель </a:t>
            </a:r>
          </a:p>
        </p:txBody>
      </p:sp>
    </p:spTree>
    <p:extLst>
      <p:ext uri="{BB962C8B-B14F-4D97-AF65-F5344CB8AC3E}">
        <p14:creationId xmlns:p14="http://schemas.microsoft.com/office/powerpoint/2010/main" val="1427093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0F7EE5-F84A-452F-8B14-8E09433E8696}"/>
              </a:ext>
            </a:extLst>
          </p:cNvPr>
          <p:cNvSpPr/>
          <p:nvPr/>
        </p:nvSpPr>
        <p:spPr>
          <a:xfrm>
            <a:off x="0" y="-643"/>
            <a:ext cx="12192000" cy="18386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Calibri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322851F-31ED-4D9A-A121-A894D99A0F65}"/>
              </a:ext>
            </a:extLst>
          </p:cNvPr>
          <p:cNvSpPr txBox="1">
            <a:spLocks/>
          </p:cNvSpPr>
          <p:nvPr/>
        </p:nvSpPr>
        <p:spPr>
          <a:xfrm>
            <a:off x="966788" y="2555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chemeClr val="bg1"/>
                </a:solidFill>
                <a:latin typeface="Arial"/>
                <a:cs typeface="Calibri Light"/>
              </a:rPr>
              <a:t>Результаты 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EDDD7-B4A4-4619-ABC1-886864D56D91}"/>
              </a:ext>
            </a:extLst>
          </p:cNvPr>
          <p:cNvSpPr txBox="1"/>
          <p:nvPr/>
        </p:nvSpPr>
        <p:spPr>
          <a:xfrm>
            <a:off x="6653213" y="3454400"/>
            <a:ext cx="3362325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/>
              <a:t>                  </a:t>
            </a:r>
            <a:r>
              <a:rPr lang="ru-RU" sz="2000" err="1"/>
              <a:t>precision</a:t>
            </a:r>
            <a:r>
              <a:rPr lang="ru-RU" sz="2000"/>
              <a:t>           </a:t>
            </a:r>
            <a:r>
              <a:rPr lang="ru-RU" sz="2000" err="1"/>
              <a:t>recall</a:t>
            </a:r>
            <a:endParaRPr lang="ru-RU" sz="2000">
              <a:cs typeface="Calibri"/>
            </a:endParaRPr>
          </a:p>
          <a:p>
            <a:r>
              <a:rPr lang="ru-RU" sz="2000">
                <a:cs typeface="Calibri"/>
              </a:rPr>
              <a:t>      0             0.88                0.91</a:t>
            </a:r>
          </a:p>
          <a:p>
            <a:r>
              <a:rPr lang="ru-RU" sz="2000">
                <a:cs typeface="Calibri"/>
              </a:rPr>
              <a:t>      1             0.81                0.77</a:t>
            </a:r>
          </a:p>
          <a:p>
            <a:endParaRPr lang="ru-RU" sz="2000">
              <a:cs typeface="Calibri"/>
            </a:endParaRPr>
          </a:p>
          <a:p>
            <a:r>
              <a:rPr lang="ru-RU" sz="2000" err="1">
                <a:cs typeface="Calibri"/>
              </a:rPr>
              <a:t>accuracy</a:t>
            </a:r>
            <a:r>
              <a:rPr lang="ru-RU" sz="2000">
                <a:cs typeface="Calibri"/>
              </a:rPr>
              <a:t>                              0.86</a:t>
            </a:r>
          </a:p>
        </p:txBody>
      </p:sp>
      <p:pic>
        <p:nvPicPr>
          <p:cNvPr id="2" name="Рисунок 2" descr="Изображение выглядит как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26E1FC6B-1258-4F78-89A2-09FF447A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25" y="2222457"/>
            <a:ext cx="4140200" cy="41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54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0F7EE5-F84A-452F-8B14-8E09433E8696}"/>
              </a:ext>
            </a:extLst>
          </p:cNvPr>
          <p:cNvSpPr/>
          <p:nvPr/>
        </p:nvSpPr>
        <p:spPr>
          <a:xfrm>
            <a:off x="0" y="-643"/>
            <a:ext cx="12192000" cy="18386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Calibri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322851F-31ED-4D9A-A121-A894D99A0F65}"/>
              </a:ext>
            </a:extLst>
          </p:cNvPr>
          <p:cNvSpPr txBox="1">
            <a:spLocks/>
          </p:cNvSpPr>
          <p:nvPr/>
        </p:nvSpPr>
        <p:spPr>
          <a:xfrm>
            <a:off x="966788" y="2555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chemeClr val="bg1"/>
                </a:solidFill>
                <a:latin typeface="Arial"/>
                <a:cs typeface="Calibri Light"/>
              </a:rPr>
              <a:t>Результаты 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4" name="Рисунок 5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0C92A2C-53F7-4C65-8646-BFB092C1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75" y="2831582"/>
            <a:ext cx="3592512" cy="2496587"/>
          </a:xfrm>
          <a:prstGeom prst="rect">
            <a:avLst/>
          </a:prstGeom>
        </p:spPr>
      </p:pic>
      <p:pic>
        <p:nvPicPr>
          <p:cNvPr id="6" name="Рисунок 7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9D12029-7304-4947-BF59-5272EF7F3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2" y="2833875"/>
            <a:ext cx="3513137" cy="246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0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0F7EE5-F84A-452F-8B14-8E09433E8696}"/>
              </a:ext>
            </a:extLst>
          </p:cNvPr>
          <p:cNvSpPr/>
          <p:nvPr/>
        </p:nvSpPr>
        <p:spPr>
          <a:xfrm>
            <a:off x="0" y="-643"/>
            <a:ext cx="12192000" cy="18386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Calibri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322851F-31ED-4D9A-A121-A894D99A0F65}"/>
              </a:ext>
            </a:extLst>
          </p:cNvPr>
          <p:cNvSpPr txBox="1">
            <a:spLocks/>
          </p:cNvSpPr>
          <p:nvPr/>
        </p:nvSpPr>
        <p:spPr>
          <a:xfrm>
            <a:off x="966788" y="2555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chemeClr val="bg1"/>
                </a:solidFill>
                <a:latin typeface="Arial"/>
                <a:cs typeface="Calibri Light"/>
              </a:rPr>
              <a:t>Перспективы 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E5292E-16D2-4555-8448-6BFB7AE4EA9E}"/>
              </a:ext>
            </a:extLst>
          </p:cNvPr>
          <p:cNvSpPr txBox="1"/>
          <p:nvPr/>
        </p:nvSpPr>
        <p:spPr>
          <a:xfrm>
            <a:off x="969962" y="2295525"/>
            <a:ext cx="1014095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>
                <a:latin typeface="Arial"/>
                <a:ea typeface="+mn-lt"/>
                <a:cs typeface="+mn-lt"/>
              </a:rPr>
              <a:t>У данного проекта имеются дальнейшие перспективы по классификации степени токсичности сообщения и внедрению данной разработки  на различные веб-ресурсы, в которых используется общий текстовый чат.</a:t>
            </a:r>
            <a:endParaRPr lang="ru-RU" sz="2000">
              <a:latin typeface="Arial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EA09E7DF-4856-473A-8924-CBFD336C4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8837" y="356552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6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C8654F-7E1A-4F02-AF68-AA2AAA64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>
                <a:latin typeface="Arial"/>
                <a:ea typeface="+mn-lt"/>
                <a:cs typeface="+mn-lt"/>
              </a:rPr>
              <a:t>Иногда поток сообщений является слишком высоким и модераторы физически не могут проанализировать все поступающие сообщения.</a:t>
            </a:r>
            <a:endParaRPr lang="ru-RU">
              <a:latin typeface="Arial"/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игрушка, стол&#10;&#10;Автоматически созданное описание">
            <a:extLst>
              <a:ext uri="{FF2B5EF4-FFF2-40B4-BE49-F238E27FC236}">
                <a16:creationId xmlns:a16="http://schemas.microsoft.com/office/drawing/2014/main" id="{B09A540C-588C-4622-A0A3-F57C93229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375" y="3185768"/>
            <a:ext cx="4412876" cy="293556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4A75CF-06D2-4C3C-93BF-3D0A3B64996E}"/>
              </a:ext>
            </a:extLst>
          </p:cNvPr>
          <p:cNvSpPr/>
          <p:nvPr/>
        </p:nvSpPr>
        <p:spPr>
          <a:xfrm>
            <a:off x="0" y="-1173"/>
            <a:ext cx="12192000" cy="18386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E72E0-661F-4A6E-A020-CEA176C31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412"/>
            <a:ext cx="10515600" cy="1325563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  <a:latin typeface="Arial"/>
                <a:cs typeface="Arial"/>
              </a:rPr>
              <a:t>Проблема</a:t>
            </a:r>
            <a:endParaRPr lang="ru-RU" b="1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632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AF80AB0-2E58-4A27-84E4-23FF98EDE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442" y="1976013"/>
            <a:ext cx="8499354" cy="3832104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AA2808-E038-4E75-8DBD-0CFB6D4B9843}"/>
              </a:ext>
            </a:extLst>
          </p:cNvPr>
          <p:cNvSpPr/>
          <p:nvPr/>
        </p:nvSpPr>
        <p:spPr>
          <a:xfrm>
            <a:off x="0" y="-643"/>
            <a:ext cx="12192000" cy="18386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38C94-E9F8-48CD-B012-C7FAF8F4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bg1"/>
                </a:solidFill>
                <a:latin typeface="Arial"/>
                <a:cs typeface="Calibri Light"/>
              </a:rPr>
              <a:t>Актуальность</a:t>
            </a:r>
            <a:r>
              <a:rPr lang="ru-RU">
                <a:solidFill>
                  <a:schemeClr val="bg1"/>
                </a:solidFill>
                <a:cs typeface="Calibri Light"/>
              </a:rPr>
              <a:t> </a:t>
            </a:r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7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2148AF-6C8A-4734-B95C-14DDC7CF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ru-RU">
                <a:latin typeface="Arial"/>
                <a:ea typeface="+mn-lt"/>
                <a:cs typeface="+mn-lt"/>
              </a:rPr>
              <a:t>Требуется классифицировать поступившее сообщение, то есть определить к какому классу оно относится: допустимое сообщение, недопустимое сообщение.</a:t>
            </a:r>
            <a:br>
              <a:rPr lang="en-US">
                <a:latin typeface="Arial"/>
              </a:rPr>
            </a:br>
            <a:endParaRPr lang="en-US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еда, часы&#10;&#10;Автоматически созданное описание">
            <a:extLst>
              <a:ext uri="{FF2B5EF4-FFF2-40B4-BE49-F238E27FC236}">
                <a16:creationId xmlns:a16="http://schemas.microsoft.com/office/drawing/2014/main" id="{A9ED9C61-4446-4D31-8F77-0397D39D7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530600"/>
            <a:ext cx="2743200" cy="27432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4AEB6B-1FFC-42A4-AAF5-F884323A454E}"/>
              </a:ext>
            </a:extLst>
          </p:cNvPr>
          <p:cNvSpPr/>
          <p:nvPr/>
        </p:nvSpPr>
        <p:spPr>
          <a:xfrm>
            <a:off x="0" y="-643"/>
            <a:ext cx="12192000" cy="18386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F7586-CC4B-418D-BBEF-265B49C4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bg1"/>
                </a:solidFill>
                <a:latin typeface="Arial"/>
                <a:cs typeface="Calibri Light"/>
              </a:rPr>
              <a:t>Постановка задачи</a:t>
            </a:r>
            <a:endParaRPr lang="ru-RU" b="1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17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F043C9-D4B3-4CE4-A398-B92CCC7636FD}"/>
              </a:ext>
            </a:extLst>
          </p:cNvPr>
          <p:cNvSpPr/>
          <p:nvPr/>
        </p:nvSpPr>
        <p:spPr>
          <a:xfrm>
            <a:off x="0" y="-643"/>
            <a:ext cx="12192000" cy="18386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6840A-6225-4529-BFF2-96AA1C36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bg1"/>
                </a:solidFill>
                <a:latin typeface="Arial"/>
                <a:cs typeface="Calibri Light"/>
              </a:rPr>
              <a:t>Сценарий использования</a:t>
            </a:r>
            <a:endParaRPr lang="ru-RU" b="1">
              <a:solidFill>
                <a:schemeClr val="bg1"/>
              </a:solidFill>
              <a:latin typeface="Arial"/>
            </a:endParaRPr>
          </a:p>
        </p:txBody>
      </p:sp>
      <p:pic>
        <p:nvPicPr>
          <p:cNvPr id="5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24786E4-2639-48D4-982A-3DF064A87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2106356"/>
            <a:ext cx="3695700" cy="427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0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C749E5-8A4C-4A24-BECF-9E81DA2FA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>
                <a:latin typeface="Arial"/>
                <a:ea typeface="+mn-lt"/>
                <a:cs typeface="+mn-lt"/>
              </a:rPr>
              <a:t>Файл формата </a:t>
            </a:r>
            <a:r>
              <a:rPr lang="ru-RU" err="1">
                <a:latin typeface="Arial"/>
                <a:ea typeface="+mn-lt"/>
                <a:cs typeface="+mn-lt"/>
              </a:rPr>
              <a:t>csv</a:t>
            </a:r>
          </a:p>
          <a:p>
            <a:r>
              <a:rPr lang="ru-RU">
                <a:latin typeface="Arial"/>
                <a:ea typeface="+mn-lt"/>
                <a:cs typeface="+mn-lt"/>
              </a:rPr>
              <a:t>Комментарий на английском языке</a:t>
            </a:r>
          </a:p>
          <a:p>
            <a:r>
              <a:rPr lang="ru-RU">
                <a:latin typeface="Arial"/>
                <a:ea typeface="+mn-lt"/>
                <a:cs typeface="+mn-lt"/>
              </a:rPr>
              <a:t>Оценка комментария: 0 - допустимый, 1 - недопустимый  </a:t>
            </a:r>
          </a:p>
          <a:p>
            <a:pPr marL="0" indent="0" algn="ctr">
              <a:buNone/>
            </a:pPr>
            <a:endParaRPr lang="ru-RU">
              <a:cs typeface="Calibri" panose="020F0502020204030204"/>
            </a:endParaRPr>
          </a:p>
          <a:p>
            <a:pPr marL="0" indent="0">
              <a:buNone/>
            </a:pPr>
            <a:endParaRPr lang="ru-RU">
              <a:ea typeface="+mn-lt"/>
              <a:cs typeface="+mn-lt"/>
            </a:endParaRPr>
          </a:p>
          <a:p>
            <a:pPr marL="0" indent="0">
              <a:buNone/>
            </a:pPr>
            <a:endParaRPr lang="ru-RU">
              <a:ea typeface="+mn-lt"/>
              <a:cs typeface="+mn-lt"/>
            </a:endParaRPr>
          </a:p>
          <a:p>
            <a:pPr marL="0" indent="0">
              <a:buNone/>
            </a:pPr>
            <a:endParaRPr lang="ru-RU">
              <a:ea typeface="+mn-lt"/>
              <a:cs typeface="+mn-lt"/>
            </a:endParaRPr>
          </a:p>
          <a:p>
            <a:pPr algn="ctr">
              <a:buNone/>
            </a:pPr>
            <a:r>
              <a:rPr lang="ru-RU">
                <a:ea typeface="+mn-lt"/>
                <a:cs typeface="+mn-lt"/>
                <a:hlinkClick r:id="rId2"/>
              </a:rPr>
              <a:t>https://www.kaggle.com/fizzbuzz/cleaned-toxic-comments</a:t>
            </a:r>
            <a:endParaRPr lang="ru-RU">
              <a:cs typeface="Calibri" panose="020F0502020204030204"/>
            </a:endParaRPr>
          </a:p>
          <a:p>
            <a:pPr marL="0" indent="0">
              <a:buNone/>
            </a:pPr>
            <a:br>
              <a:rPr lang="en-US"/>
            </a:b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38955-F09B-4C1A-9234-D57C87F8C99E}"/>
              </a:ext>
            </a:extLst>
          </p:cNvPr>
          <p:cNvSpPr txBox="1"/>
          <p:nvPr/>
        </p:nvSpPr>
        <p:spPr>
          <a:xfrm>
            <a:off x="2607733" y="3486149"/>
            <a:ext cx="397086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>
                <a:latin typeface="Arial"/>
                <a:cs typeface="Calibri"/>
              </a:rPr>
              <a:t>Данные были подобраны на сайте </a:t>
            </a:r>
            <a:r>
              <a:rPr lang="ru-RU" sz="2400" err="1">
                <a:latin typeface="Arial"/>
                <a:cs typeface="Calibri"/>
              </a:rPr>
              <a:t>Kaggle</a:t>
            </a:r>
            <a:endParaRPr lang="ru-RU" sz="2400">
              <a:latin typeface="Arial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A96E5-72A8-45CF-9ED9-EFE0DA5CC8DC}"/>
              </a:ext>
            </a:extLst>
          </p:cNvPr>
          <p:cNvSpPr txBox="1"/>
          <p:nvPr/>
        </p:nvSpPr>
        <p:spPr>
          <a:xfrm>
            <a:off x="7285566" y="348615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>
                <a:latin typeface="Arial"/>
                <a:cs typeface="Calibri"/>
              </a:rPr>
              <a:t>В наборе 158802 комментариев </a:t>
            </a:r>
            <a:endParaRPr lang="ru-RU">
              <a:latin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13DE-735D-491A-B527-4E6597EA9E7D}"/>
              </a:ext>
            </a:extLst>
          </p:cNvPr>
          <p:cNvSpPr/>
          <p:nvPr/>
        </p:nvSpPr>
        <p:spPr>
          <a:xfrm>
            <a:off x="0" y="-9109"/>
            <a:ext cx="12192000" cy="18386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86A78-21B2-438C-978F-723596C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bg1"/>
                </a:solidFill>
                <a:latin typeface="Arial"/>
                <a:cs typeface="Calibri Light"/>
              </a:rPr>
              <a:t>Описание данных </a:t>
            </a:r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8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5CA737C-93D8-492D-AE78-33890A036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185" y="2439704"/>
            <a:ext cx="7479999" cy="3990614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F9BF22-2637-4786-A981-759750BF8B9C}"/>
              </a:ext>
            </a:extLst>
          </p:cNvPr>
          <p:cNvSpPr/>
          <p:nvPr/>
        </p:nvSpPr>
        <p:spPr>
          <a:xfrm>
            <a:off x="0" y="-1171"/>
            <a:ext cx="12192000" cy="18386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F158988-14D7-4BB2-86E5-14083804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  <a:latin typeface="Arial"/>
                <a:cs typeface="Calibri Light"/>
              </a:rPr>
              <a:t>Описание данных </a:t>
            </a:r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1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00758D7-BC5C-40F4-82DF-0ED01B7CE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80" y="2349066"/>
            <a:ext cx="6019261" cy="3376344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F3A35E-CC64-41C2-A25A-68102ED453EB}"/>
              </a:ext>
            </a:extLst>
          </p:cNvPr>
          <p:cNvSpPr/>
          <p:nvPr/>
        </p:nvSpPr>
        <p:spPr>
          <a:xfrm>
            <a:off x="0" y="-9109"/>
            <a:ext cx="12192000" cy="18386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643833E-6AAC-4635-B2E2-6C7C1FB13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250" y="2343633"/>
            <a:ext cx="6107500" cy="33784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D0F37-80C5-4510-BAE8-96D01D2A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246062"/>
            <a:ext cx="10515600" cy="1325563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  <a:latin typeface="Arial"/>
                <a:cs typeface="Calibri Light"/>
              </a:rPr>
              <a:t>Описание данных </a:t>
            </a:r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0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D62FB1-B69D-426E-A927-6769C9339B68}"/>
              </a:ext>
            </a:extLst>
          </p:cNvPr>
          <p:cNvSpPr txBox="1"/>
          <p:nvPr/>
        </p:nvSpPr>
        <p:spPr>
          <a:xfrm>
            <a:off x="1405467" y="1972734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>
                <a:latin typeface="Arial"/>
                <a:cs typeface="Arial"/>
              </a:rPr>
              <a:t>Примеры допустимого сообщения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6F59D-7C0D-4F47-A966-A1C18C14B06A}"/>
              </a:ext>
            </a:extLst>
          </p:cNvPr>
          <p:cNvSpPr txBox="1"/>
          <p:nvPr/>
        </p:nvSpPr>
        <p:spPr>
          <a:xfrm>
            <a:off x="7831667" y="1972734"/>
            <a:ext cx="30225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>
                <a:latin typeface="Arial"/>
                <a:cs typeface="Arial"/>
              </a:rPr>
              <a:t>Примеры не допустимого сообщения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6D1258-FAB3-4FCC-8802-283AE2EA5985}"/>
              </a:ext>
            </a:extLst>
          </p:cNvPr>
          <p:cNvSpPr txBox="1"/>
          <p:nvPr/>
        </p:nvSpPr>
        <p:spPr>
          <a:xfrm>
            <a:off x="838200" y="3107267"/>
            <a:ext cx="387773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>
                <a:ea typeface="+mn-lt"/>
                <a:cs typeface="+mn-lt"/>
              </a:rPr>
              <a:t> </a:t>
            </a:r>
            <a:r>
              <a:rPr lang="en-US">
                <a:latin typeface="Arial"/>
                <a:ea typeface="+mn-lt"/>
                <a:cs typeface="+mn-lt"/>
              </a:rPr>
              <a:t>they are not original research  they are pointed in the episodes </a:t>
            </a:r>
            <a:endParaRPr lang="ru-RU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+mn-lt"/>
                <a:cs typeface="+mn-lt"/>
              </a:rPr>
              <a:t> hi thanks for our kind words  see you around talk</a:t>
            </a:r>
            <a:endParaRPr lang="en-US">
              <a:latin typeface="Arial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latin typeface="Arial"/>
                <a:ea typeface="+mn-lt"/>
                <a:cs typeface="+mn-lt"/>
              </a:rPr>
              <a:t>i</a:t>
            </a:r>
            <a:r>
              <a:rPr lang="en-US">
                <a:latin typeface="Arial"/>
                <a:ea typeface="+mn-lt"/>
                <a:cs typeface="+mn-lt"/>
              </a:rPr>
              <a:t> can t believe no one has already put up this page </a:t>
            </a:r>
            <a:r>
              <a:rPr lang="en-US" err="1">
                <a:latin typeface="Arial"/>
                <a:ea typeface="+mn-lt"/>
                <a:cs typeface="+mn-lt"/>
              </a:rPr>
              <a:t>dilbert</a:t>
            </a:r>
            <a:r>
              <a:rPr lang="en-US">
                <a:latin typeface="Arial"/>
                <a:ea typeface="+mn-lt"/>
                <a:cs typeface="+mn-lt"/>
              </a:rPr>
              <a:t> s desktop games so </a:t>
            </a:r>
            <a:r>
              <a:rPr lang="en-US" err="1">
                <a:latin typeface="Arial"/>
                <a:ea typeface="+mn-lt"/>
                <a:cs typeface="+mn-lt"/>
              </a:rPr>
              <a:t>i</a:t>
            </a:r>
            <a:r>
              <a:rPr lang="en-US">
                <a:latin typeface="Arial"/>
                <a:ea typeface="+mn-lt"/>
                <a:cs typeface="+mn-lt"/>
              </a:rPr>
              <a:t> did</a:t>
            </a:r>
            <a:endParaRPr lang="en-US">
              <a:latin typeface="Arial"/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E98F5-D987-46D9-A343-A7C32C94A0EB}"/>
              </a:ext>
            </a:extLst>
          </p:cNvPr>
          <p:cNvSpPr txBox="1"/>
          <p:nvPr/>
        </p:nvSpPr>
        <p:spPr>
          <a:xfrm>
            <a:off x="7332135" y="3014134"/>
            <a:ext cx="402166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Arial"/>
                <a:ea typeface="+mn-lt"/>
                <a:cs typeface="+mn-lt"/>
              </a:rPr>
              <a:t>would you both shut up  you don t run </a:t>
            </a:r>
            <a:r>
              <a:rPr lang="en-US" err="1">
                <a:latin typeface="Arial"/>
                <a:ea typeface="+mn-lt"/>
                <a:cs typeface="+mn-lt"/>
              </a:rPr>
              <a:t>wikipedia</a:t>
            </a:r>
            <a:r>
              <a:rPr lang="en-US">
                <a:latin typeface="Arial"/>
                <a:ea typeface="+mn-lt"/>
                <a:cs typeface="+mn-lt"/>
              </a:rPr>
              <a:t>  especially a stupid kid</a:t>
            </a:r>
            <a:endParaRPr lang="ru-RU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ru-RU" err="1">
                <a:latin typeface="Arial"/>
                <a:ea typeface="+mn-lt"/>
                <a:cs typeface="+mn-lt"/>
              </a:rPr>
              <a:t>you</a:t>
            </a:r>
            <a:r>
              <a:rPr lang="ru-RU">
                <a:latin typeface="Arial"/>
                <a:ea typeface="+mn-lt"/>
                <a:cs typeface="+mn-lt"/>
              </a:rPr>
              <a:t> </a:t>
            </a:r>
            <a:r>
              <a:rPr lang="ru-RU" err="1">
                <a:latin typeface="Arial"/>
                <a:ea typeface="+mn-lt"/>
                <a:cs typeface="+mn-lt"/>
              </a:rPr>
              <a:t>are</a:t>
            </a:r>
            <a:r>
              <a:rPr lang="ru-RU">
                <a:latin typeface="Arial"/>
                <a:ea typeface="+mn-lt"/>
                <a:cs typeface="+mn-lt"/>
              </a:rPr>
              <a:t> </a:t>
            </a:r>
            <a:r>
              <a:rPr lang="ru-RU" err="1">
                <a:latin typeface="Arial"/>
                <a:ea typeface="+mn-lt"/>
                <a:cs typeface="+mn-lt"/>
              </a:rPr>
              <a:t>so</a:t>
            </a:r>
            <a:r>
              <a:rPr lang="ru-RU">
                <a:latin typeface="Arial"/>
                <a:ea typeface="+mn-lt"/>
                <a:cs typeface="+mn-lt"/>
              </a:rPr>
              <a:t>  </a:t>
            </a:r>
            <a:r>
              <a:rPr lang="ru-RU" err="1">
                <a:latin typeface="Arial"/>
                <a:ea typeface="+mn-lt"/>
                <a:cs typeface="+mn-lt"/>
              </a:rPr>
              <a:t>retard</a:t>
            </a:r>
            <a:r>
              <a:rPr lang="ru-RU">
                <a:latin typeface="Arial"/>
                <a:ea typeface="+mn-lt"/>
                <a:cs typeface="+mn-lt"/>
              </a:rPr>
              <a:t> </a:t>
            </a:r>
            <a:r>
              <a:rPr lang="ru-RU" err="1">
                <a:latin typeface="Arial"/>
                <a:ea typeface="+mn-lt"/>
                <a:cs typeface="+mn-lt"/>
              </a:rPr>
              <a:t>ed</a:t>
            </a:r>
            <a:endParaRPr lang="ru-RU">
              <a:latin typeface="Arial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err="1">
                <a:latin typeface="Arial"/>
                <a:ea typeface="+mn-lt"/>
                <a:cs typeface="+mn-lt"/>
              </a:rPr>
              <a:t>moral</a:t>
            </a:r>
            <a:r>
              <a:rPr lang="ru-RU">
                <a:latin typeface="Arial"/>
                <a:ea typeface="+mn-lt"/>
                <a:cs typeface="+mn-lt"/>
              </a:rPr>
              <a:t> </a:t>
            </a:r>
            <a:r>
              <a:rPr lang="ru-RU" err="1">
                <a:latin typeface="Arial"/>
                <a:ea typeface="+mn-lt"/>
                <a:cs typeface="+mn-lt"/>
              </a:rPr>
              <a:t>defense</a:t>
            </a:r>
            <a:r>
              <a:rPr lang="ru-RU">
                <a:latin typeface="Arial"/>
                <a:ea typeface="+mn-lt"/>
                <a:cs typeface="+mn-lt"/>
              </a:rPr>
              <a:t>  </a:t>
            </a:r>
            <a:r>
              <a:rPr lang="ru-RU" err="1">
                <a:latin typeface="Arial"/>
                <a:ea typeface="+mn-lt"/>
                <a:cs typeface="+mn-lt"/>
              </a:rPr>
              <a:t>you</a:t>
            </a:r>
            <a:r>
              <a:rPr lang="ru-RU">
                <a:latin typeface="Arial"/>
                <a:ea typeface="+mn-lt"/>
                <a:cs typeface="+mn-lt"/>
              </a:rPr>
              <a:t> </a:t>
            </a:r>
            <a:r>
              <a:rPr lang="ru-RU" err="1">
                <a:latin typeface="Arial"/>
                <a:ea typeface="+mn-lt"/>
                <a:cs typeface="+mn-lt"/>
              </a:rPr>
              <a:t>slimy</a:t>
            </a:r>
            <a:r>
              <a:rPr lang="ru-RU">
                <a:latin typeface="Arial"/>
                <a:ea typeface="+mn-lt"/>
                <a:cs typeface="+mn-lt"/>
              </a:rPr>
              <a:t> </a:t>
            </a:r>
            <a:r>
              <a:rPr lang="ru-RU" err="1">
                <a:latin typeface="Arial"/>
                <a:ea typeface="+mn-lt"/>
                <a:cs typeface="+mn-lt"/>
              </a:rPr>
              <a:t>toad</a:t>
            </a:r>
            <a:r>
              <a:rPr lang="ru-RU">
                <a:latin typeface="Arial"/>
                <a:ea typeface="+mn-lt"/>
                <a:cs typeface="+mn-lt"/>
              </a:rPr>
              <a:t> </a:t>
            </a:r>
            <a:r>
              <a:rPr lang="ru-RU" err="1">
                <a:latin typeface="Arial"/>
                <a:ea typeface="+mn-lt"/>
                <a:cs typeface="+mn-lt"/>
              </a:rPr>
              <a:t>you</a:t>
            </a:r>
            <a:endParaRPr lang="ru-RU" err="1">
              <a:latin typeface="Arial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ru-RU">
              <a:cs typeface="Calibri" panose="020F0502020204030204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B1A777-09A8-428E-9AAC-286521275C78}"/>
              </a:ext>
            </a:extLst>
          </p:cNvPr>
          <p:cNvSpPr/>
          <p:nvPr/>
        </p:nvSpPr>
        <p:spPr>
          <a:xfrm>
            <a:off x="0" y="-643"/>
            <a:ext cx="12192000" cy="18386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86A78-21B2-438C-978F-723596C4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ru-RU" b="1">
                <a:solidFill>
                  <a:schemeClr val="bg1"/>
                </a:solidFill>
                <a:latin typeface="Arial"/>
                <a:cs typeface="Calibri Light"/>
              </a:rPr>
              <a:t>Примеры данных </a:t>
            </a:r>
            <a:endParaRPr lang="ru-RU" b="1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3682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BABA35F318FD4EA9AECF8EAB5B3D1F" ma:contentTypeVersion="3" ma:contentTypeDescription="Создание документа." ma:contentTypeScope="" ma:versionID="3cb13242d9d7eebee844389af2cfad5d">
  <xsd:schema xmlns:xsd="http://www.w3.org/2001/XMLSchema" xmlns:xs="http://www.w3.org/2001/XMLSchema" xmlns:p="http://schemas.microsoft.com/office/2006/metadata/properties" xmlns:ns2="2b77f51b-273c-4ece-9fd9-a2bfa72ca9cd" targetNamespace="http://schemas.microsoft.com/office/2006/metadata/properties" ma:root="true" ma:fieldsID="164fffc7e9b990d62f68f2752d26681c" ns2:_="">
    <xsd:import namespace="2b77f51b-273c-4ece-9fd9-a2bfa72ca9c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7f51b-273c-4ece-9fd9-a2bfa72ca9c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2b77f51b-273c-4ece-9fd9-a2bfa72ca9c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57BC7E-0495-4E28-B38E-2C6EF3D4ED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77f51b-273c-4ece-9fd9-a2bfa72ca9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C36E50-7AC6-42A0-B5ED-F0399293CA1D}">
  <ds:schemaRefs>
    <ds:schemaRef ds:uri="http://schemas.microsoft.com/office/2006/metadata/properties"/>
    <ds:schemaRef ds:uri="http://schemas.microsoft.com/office/infopath/2007/PartnerControls"/>
    <ds:schemaRef ds:uri="2b77f51b-273c-4ece-9fd9-a2bfa72ca9cd"/>
  </ds:schemaRefs>
</ds:datastoreItem>
</file>

<file path=customXml/itemProps3.xml><?xml version="1.0" encoding="utf-8"?>
<ds:datastoreItem xmlns:ds="http://schemas.openxmlformats.org/officeDocument/2006/customXml" ds:itemID="{2B0369A4-146D-415D-A39A-5ABCB19C6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Широкоэкранный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Тема Office</vt:lpstr>
      <vt:lpstr>Презентация PowerPoint</vt:lpstr>
      <vt:lpstr>Проблема</vt:lpstr>
      <vt:lpstr>Актуальность </vt:lpstr>
      <vt:lpstr>Постановка задачи</vt:lpstr>
      <vt:lpstr>Сценарий использования</vt:lpstr>
      <vt:lpstr>Описание данных </vt:lpstr>
      <vt:lpstr>Описание данных </vt:lpstr>
      <vt:lpstr>Описание данных </vt:lpstr>
      <vt:lpstr>Примеры данных </vt:lpstr>
      <vt:lpstr>Технологии и методы</vt:lpstr>
      <vt:lpstr>П</vt:lpstr>
      <vt:lpstr>П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Беженарь Александр Васильевич</cp:lastModifiedBy>
  <cp:revision>2</cp:revision>
  <dcterms:created xsi:type="dcterms:W3CDTF">2020-07-23T04:33:31Z</dcterms:created>
  <dcterms:modified xsi:type="dcterms:W3CDTF">2020-07-29T07:25:17Z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0x01010078BABA35F318FD4EA9AECF8EAB5B3D1F</vt:lpwstr>
  </property>
</Properties>
</file>